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heme/theme2.xml" ContentType="application/vnd.openxmlformats-officedocument.theme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notesSlides/notesSlide1.xml" ContentType="application/vnd.openxmlformats-officedocument.presentationml.notesSlide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ink/ink1.xml" ContentType="application/inkml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ink/ink2.xml" ContentType="application/inkml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ink/ink3.xml" ContentType="application/inkml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ink/ink4.xml" ContentType="application/inkml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ink/ink5.xml" ContentType="application/inkml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ink/ink6.xml" ContentType="application/inkml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410" r:id="rId2"/>
    <p:sldId id="432" r:id="rId3"/>
    <p:sldId id="514" r:id="rId4"/>
    <p:sldId id="398" r:id="rId5"/>
    <p:sldId id="443" r:id="rId6"/>
    <p:sldId id="442" r:id="rId7"/>
    <p:sldId id="438" r:id="rId8"/>
    <p:sldId id="441" r:id="rId9"/>
    <p:sldId id="462" r:id="rId10"/>
    <p:sldId id="402" r:id="rId11"/>
    <p:sldId id="403" r:id="rId12"/>
    <p:sldId id="478" r:id="rId13"/>
    <p:sldId id="404" r:id="rId14"/>
    <p:sldId id="490" r:id="rId15"/>
    <p:sldId id="479" r:id="rId16"/>
    <p:sldId id="493" r:id="rId17"/>
    <p:sldId id="513" r:id="rId18"/>
    <p:sldId id="407" r:id="rId19"/>
    <p:sldId id="504" r:id="rId20"/>
    <p:sldId id="408" r:id="rId21"/>
    <p:sldId id="505" r:id="rId22"/>
    <p:sldId id="409" r:id="rId23"/>
    <p:sldId id="491" r:id="rId24"/>
  </p:sldIdLst>
  <p:sldSz cx="12192000" cy="6858000"/>
  <p:notesSz cx="6858000" cy="9144000"/>
  <p:custDataLst>
    <p:tags r:id="rId26"/>
  </p:custDataLst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5">
          <p15:clr>
            <a:srgbClr val="A4A3A4"/>
          </p15:clr>
        </p15:guide>
        <p15:guide id="2" pos="368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幸全" initials="" lastIdx="0" clrIdx="0"/>
  <p:cmAuthor id="1" name="admin" initials="a" lastIdx="0" clrIdx="0"/>
  <p:cmAuthor id="2" name="作者" initials="A" lastIdx="0" clrIdx="1"/>
  <p:cmAuthor id="3" name="feng xue" initials="f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94"/>
    <p:restoredTop sz="94660"/>
  </p:normalViewPr>
  <p:slideViewPr>
    <p:cSldViewPr showGuides="1">
      <p:cViewPr varScale="1">
        <p:scale>
          <a:sx n="109" d="100"/>
          <a:sy n="109" d="100"/>
        </p:scale>
        <p:origin x="642" y="78"/>
      </p:cViewPr>
      <p:guideLst>
        <p:guide orient="horz" pos="2225"/>
        <p:guide pos="3683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284.28772" units="1/cm"/>
          <inkml:channelProperty channel="Y" name="resolution" value="499.64926" units="1/cm"/>
          <inkml:channelProperty channel="T" name="resolution" value="1" units="1/dev"/>
        </inkml:channelProperties>
      </inkml:inkSource>
      <inkml:timestamp xml:id="ts0" timeString="2021-03-25T23:42:19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10992 10660 0,'6'-12'0,"4"-8"0,-10 20 0,0 0 0,13-20 0,-13 20 0,11-16 0,3 3 16,3 2-16,8 3 16,5 2-1,3-1 1,7 3-16,2 1 15,-2 5 1,-7-1-16,-7 2 16,-8-1-1,-10 4-15,-8-6 16,-2 3-1,-11-7-15,1-10 16</inkml:trace>
  <inkml:trace contextRef="#ctx0" brushRef="#br0" timeOffset="499.2">11512 10236 0,'0'0'0,"0"0"0,0 0 0,0 0 0,0 0 0,0 0 0,0 0 0,0 0 0,0 0 0,0 0 0,15 8 0,-15-8 0,0 0 0,22 16 0,-22-16 0,19 25 0,-8 13 0,-8 0 15,-7 2 1,-9 3-16,-12-1 16,-9-5-1,-2-2 1,1-10-16,8-8 15,11-9 1,16-8-16,8 3 16,19-6-1,8 2 1,1 1-16,-3 5 15,-8 5 1,-13 7-16,-15 6 16,-12 6-1,-12 1 1,-7 4-16,-2-3 15,-1 0 1,2-4-16,14-11 16,8-29-1</inkml:trace>
  <inkml:trace contextRef="#ctx0" brushRef="#br0" timeOffset="1700.4">18018 10490 0,'0'0'0,"0"0"0,0 0 0,0 0 0,0 0 0,-11 12 0,11-12 0,0 0 0,-22 19 0,22-19 0,-22 25 0,8 3 0,7 0 15,6 2-15,3 0 16,3-1 0,7-8-1,7-8-15,-1-7 16,7-6-1,-2-6-15,-1-7 16,-6-8 0,2-10-16,-4-1 15,-6 0 1,-10 0-1,-10 6-15,-7 4 16,-10 7 0,-9 10-16,-6 7 15,-2 10 1,8 0-1</inkml:trace>
  <inkml:trace contextRef="#ctx0" brushRef="#br0" timeOffset="2901.6">15889 10329 0,'-3'11'0,"-4"9"0,7-20 0,0 0 0,-11 27 0,11-27 0,-6 35 0,5 3 15,4 0 1,3-1-1,8-8-15,4-9 16,9-8 0,1-12-16,-6-13 15,1-9 1,-3-9-16,-6-6 15,-5-3 1,-6-1 0,-9 3-16,-11 3 15,-6 14 1,-12 5-16,-9 14 15,0 10 1,2 4 0</inkml:trace>
  <inkml:trace contextRef="#ctx0" brushRef="#br0" timeOffset="3744">22110 10312 0,'19'-7'0,"14"-5"0,-33 12 0,36-8 0,4 6 0,7 3 15,-3 1 1,-4-1-16,-5-1 15,-8-1 1,-8 0-16,-7 0 16,-12 1-1,7-5-15,-15-6 16,-2-3-1,0-6 1</inkml:trace>
  <inkml:trace contextRef="#ctx0" brushRef="#br0" timeOffset="4040.4">22630 10093 0,'0'0'0,"9"17"0,-9-17 0,0 0 0,9 33 0,-9-33 0,4 47 0,-8 12 15,-1 5 1,-3 3-1,-2 4-15,-2 1 16,6-3 0,2-6-1,-2-13-15,2-19 16,2-16-1</inkml:trace>
  <inkml:trace contextRef="#ctx0" brushRef="#br0" timeOffset="264170.4017">21892 5332 0,'-14'6'0,"-15"19"0,29-25 0,-42 42 0,-15 27 0,-9 11 15,-6 8 1,5 2-16,10-8 15,17-17 1,21-15 0,21-20-16,22-16 15,23-14 1,19-14-16,19-9 15,8-4 1,1 0-16,-9 11 16,-16 5-1,-18 8 1,-18 5-16,-33-2 15,0-5 1</inkml:trace>
  <inkml:trace contextRef="#ctx0" brushRef="#br0" timeOffset="264420.0017">21992 5409 0,'-6'36'0,"-8"47"0,-8 32 15,-3 19 1,0 3-16,2-6 16,4-17-1,8-27 1,8-26-16,8-37 15,7-44 1,4-48-16,-3-3 16</inkml:trace>
  <inkml:trace contextRef="#ctx0" brushRef="#br0" timeOffset="264622.8017">22361 5511 0,'-23'71'0,"-12"44"0,-1 10 16,5-4-16,12-14 16,9-23-1,6-30-15,4-45 16,0-15-1</inkml:trace>
  <inkml:trace contextRef="#ctx0" brushRef="#br0" timeOffset="264919.2017">22403 5571 0,'12'59'0,"6"35"0,7 17 16,4-3-1,1-16-15,1-21 16,-3-24 0,-1-25-1,0-31-15,0-40 16,7-35-1,5-20-15,3-4 16,-1 9 0,-7 20-1,-12 21-15,-14 19 16</inkml:trace>
  <inkml:trace contextRef="#ctx0" brushRef="#br0" timeOffset="265184.4017">23091 5367 0,'-1'40'0,"-2"41"0,-8 29 15,-6 16-15,-6 9 16,0-13 0,5-15-16,1-23 15,8-24 1,7-31-16,-1-33 15,-7-19 1</inkml:trace>
  <inkml:trace contextRef="#ctx0" brushRef="#br0" timeOffset="265371.6017">23066 5834 0,'0'0'0,"24"-9"0,-24 9 0,0 0 0,50-12 0,-50 12 0,65-11 0,4 1 16,-4 6-1,-7 0-15,-11-6 16,-17-7 0,-16-17-16</inkml:trace>
  <inkml:trace contextRef="#ctx0" brushRef="#br0" timeOffset="265574.4017">23577 5307 0,'2'16'0,"-1"28"0,-1-44 0,-6 75 0,-6 28 16,-7 26-16,-3 15 16,0-1-1,7-9-15,5-24 16,3-29-1,3-32-15</inkml:trace>
  <inkml:trace contextRef="#ctx0" brushRef="#br0" timeOffset="265933.2017">23753 5900 0,'18'4'0,"9"5"0,-27-9 0,30 26 0,-7 19 15,-11 18 1,-18 13-16,-16-4 16,-3-17-1,7-14-15,5-21 16,13-20-1,7 0 1,19-13-16,10 0 16,1 8-1,-6 16-15,-13 18 16,-15 18-1,-13 16-15,-12 7 16,-5 0 0,5-18-1,1-29-15,10-47 16</inkml:trace>
  <inkml:trace contextRef="#ctx0" brushRef="#br0" timeOffset="266151.6017">24273 5884 0,'33'-2'0,"29"-1"0,19-1 16,11 0-1,-2 0-15,-12 0 16,-12-7 0,-19-12-16,-27-15 15</inkml:trace>
  <inkml:trace contextRef="#ctx0" brushRef="#br0" timeOffset="266370.0017">24708 5460 0,'-6'18'0,"-2"24"0,8-42 0,-11 68 0,-4 30 16,-4 21-16,0 15 15,1 6 1,6-3-1,9-21-15,7-36 16,1-29 0</inkml:trace>
  <inkml:trace contextRef="#ctx0" brushRef="#br0" timeOffset="266744.4017">25388 5274 0,'-26'55'0,"-26"54"0,-9 37 15,1 17-15,14 1 16,21-18-1,18-28-15,22-33 16,15-36 0,13-36-1,7-32-15,-1-24 16,-4-14-1,-11-4-15,-13 5 16,-19 13 0,-17 17-16,-16 21 15,-9 23 1,-8 10-1,7-5-15,12-9 16</inkml:trace>
  <inkml:trace contextRef="#ctx0" brushRef="#br0" timeOffset="267009.6017">25966 5511 0,'-8'23'0,"-9"31"0,-12 37 0,-15 27 16,-9 16 0,1-2-1,7-16-15,12-25 16,12-35-1,12-39-15,7-42 16,8-40 0,2-3-16</inkml:trace>
  <inkml:trace contextRef="#ctx0" brushRef="#br0" timeOffset="267321.6017">25941 5630 0,'7'43'0,"2"31"0,3 14 15,7 7-15,0-7 16,3-11 0,2-18-1,0-22-15,-6-24 16,3-26-1,4-32-15,5-29 16,3-18 0,5-6-1,-1 7-15,2 11 16,-3 17-1,-8 22-15,-11 22 16,-14 16 0,-11 9-16</inkml:trace>
  <inkml:trace contextRef="#ctx0" brushRef="#br0" timeOffset="267727.2017">26587 5528 0,'-14'21'0,"-8"29"0,-7 31 16,-6 27-1,1 7-15,7 2 16,14-14 0,13-22-1,11-27-15,16-33 16,14-36-1,18-36-15,7-27 16,0-21 0,-5-7-1,-15 10-15,-20 12 16,-22 25-1,-28 31-15,-20 30 16,-24 31 0,-7 22-1,6 7-15,14-4 16</inkml:trace>
  <inkml:trace contextRef="#ctx0" brushRef="#br0" timeOffset="268086.0017">27132 6045 0,'28'2'0,"36"-1"0,32-1 0,33-2 16,25-4 0,21-2-1,12-2-15,16 0 16,6 0-1,0 3-15,-7 1 16,-8 2 0,-19 0-1,-22 1-15,-31 0 16,-36 3-1,-40 2 1,-42-6-16,-14-2 16</inkml:trace>
  <inkml:trace contextRef="#ctx0" brushRef="#br0" timeOffset="268444.8017">27316 5434 0,'13'-5'0,"16"0"0,-29 5 0,39-6 0,2 5 15,-10 4-15,-15-7 16,-23-3-1</inkml:trace>
  <inkml:trace contextRef="#ctx0" brushRef="#br0" timeOffset="268647.6017">27727 4882 0,'39'-3'0,"24"-1"0,2 9 15,-8 12-15,-19 6 16,-26 1 0,-30-5-16</inkml:trace>
  <inkml:trace contextRef="#ctx0" brushRef="#br0" timeOffset="269427.6017">27668 5121 0,'5'21'0,"1"13"0,-6-34 0,11 45 0,-2 5 16,0-1 0,-4-10-1,-2-10-15,1-15 16,5-18-1,7-20-15,9-15 16,7-3 0,-1 4-1,-2 15-15,-7 13 16,-6 16-1,-8 16-15,-14 19 16,-14 16 0,-11 5-16,-1-4 15,5-9 1,10-16-1,17-33-15,9 0 16,19-27 0,15-11-16,1 0 15,-3 11 1,-11 17-1,-11 18-15,-11 26 16,-11 21 0,-7 9-1,-3 3-15,4-11 16,5-12-1,6-16-15,6-21 16,5-19 0,10-24-16,6-16 15,-3-3 1,-8 4-16,-11 13 15,-15 19 1,-23 20 0,-25 20-16,-14 15 15,-9 11 1,4 8-16,7-1 15,19-4 1,19-4-16,19-7 16,26-9-1,24-11-15,26-9 16,20-11-1,13-11 1,5-12-16,-10-22 16,-25 3-1</inkml:trace>
  <inkml:trace contextRef="#ctx0" brushRef="#br0" timeOffset="270660.0017">28372 4849 0,'-9'-4'0,"-3"3"0,12 1 0,0 0 0,-11 11 0,11-11 0,-1 25 0,9 18 0,8 11 16,7 4-1,0 0-15,-4-4 16,-10-6 0,-15-3-1,-16-1-15,-20-5 16,-15-12-1,-5-9-15,4-15 16,9-13 0,18-12-1,18-9-15,28-7 16,29 3-1,21 7-15,13 12 16,0 15 0,-5 15-1,-15 11-15,-22 9 16,-27 9-1,-25 6-15,-28 5 16,-20-2 0,-9-6-16,-3-12 15,14-15 1,19-9-1,19-13-15,28-11 16,24-8 0,24 1-16,15 3 15,13 4 1,-3 3-1,-15 5-15,-15 4 16,-22-5 0,-20-3-16,-22 0 15,-17-2 1,-11-5-1,-2 4-15,3 5 16,9 13 0,11 13-16,13 16 15,10 12 1,9 10-1,7 3-15,3-4 16,-3-10 0,-6-10-16,-5-7 15,-7-5 1,-10-6-1,-10-6-15,-3-9 16,1-9 0,2-11-16,12-17 15,20-17 1,21-14-1,20-17-15,21-5 16,6 6 0,-1 13-16,-14 17 15,-19 24 1,-21 21-1,-26 32-15,-19 23 16,-13 13 0,-5 4-1,2-12-15,8-19 16,11-21-16,14-16 15,13-15 1,11-8-16,6 4 16,1 6-1,-1 18-15,-5 21 16,-8 29-1,-9 18 1,-10 10-16,-1-3 16,2-9-1,3-18 1,6-26-16,3-31 15,2-33 1,-1-3-16</inkml:trace>
  <inkml:trace contextRef="#ctx0" brushRef="#br0" timeOffset="271112.4017">28959 5137 0,'0'0'0,"-11"18"0,11-18 0,0 0 0,-17 39 0,17-39 0,-12 48 0,7 2 15,10-6 1,11-13 0,9-17-16,14-14 15,6-11 1,0-3-1,-11 2-15,-10 4 16,-15 10-16,-24 14 16,-23 12-1,-17 10-15,-5 5 16,3 4-1,13-7-15,19-6 16,22-9 0,21-9-1,19-12-15,18-8 16,10-8-1,-2-1-15,-7-2 16,-16 1 0,-16-2-16,-19-5 15,-19-11 1,-13-11-1,-6-16-15,7 9 16</inkml:trace>
  <inkml:trace contextRef="#ctx0" brushRef="#br0" timeOffset="271252.8017">29035 5044 0,'6'11'0,"3"27"0,-9-38 0,13 75 0,-7 48 0,-6 47 15,-1 41 1,-4 12-16,-2-48 15</inkml:trace>
  <inkml:trace contextRef="#ctx0" brushRef="#br0" timeOffset="272438.4017">29899 5697 0,'-1'35'0,"1"30"0,6 10 0,10 3 16,5-4 0,10-10-16,0-11 15,3-8 1,-7-10-1,-8-6-15,-13 0 16,-19 6 0,-29 5-16,-18 6 15,-17-1 1,-5-11-1,0-22-15,19-12 16</inkml:trace>
  <inkml:trace contextRef="#ctx0" brushRef="#br0" timeOffset="272625.6017">29815 5807 0,'0'0'0,"22"-8"0,-22 8 0,0 0 0,49-8 0,-49 8 0,66-5 0,2 5 16,0-1-16,-9-12 16,-8-9-1</inkml:trace>
  <inkml:trace contextRef="#ctx0" brushRef="#br0" timeOffset="272844.0017">30460 5588 0,'-4'25'0,"-7"32"0,-8 25 16,-7 21 0,-9 14-16,-3 2 15,3-6 1,4-11-16,4-30 15,4-38 1,2-25 0</inkml:trace>
  <inkml:trace contextRef="#ctx0" brushRef="#br0" timeOffset="273156.0017">30419 5723 0,'2'43'0,"3"33"0,4 17 16,8 2 0,9-10-16,4-19 15,-2-22 1,-2-23-16,-2-25 15,1-39 1,1-35 0,3-26-16,2-9 15,1 2 1,-7 16-16,-5 20 15,-6 27 1,-11 23-16,-14 24 16</inkml:trace>
  <inkml:trace contextRef="#ctx0" brushRef="#br0" timeOffset="273483.6017">30821 6105 0,'0'0'0,"20"-1"0,-20 1 0,0 0 0,36-1 0,-36 1 0,41 5 0,-3 10 0,-14 12 15,-16 14 1,-15 6-16,-13 1 15,-2-1 1,2-9 0,10-10-16,10-15 15,16-14 1,19-17-1,17-16-15,7-15 16,-2-9 0,-11-6-16,-15 12 15</inkml:trace>
  <inkml:trace contextRef="#ctx0" brushRef="#br0" timeOffset="273717.6017">31215 5884 0,'22'-6'0,"23"-5"0,-45 11 0,66-8 0,11 1 15,2 2 1,-8 5-1,-17 2-15,-20-1 16,-34-1 0,1-8-16,-27-12 15</inkml:trace>
  <inkml:trace contextRef="#ctx0" brushRef="#br0" timeOffset="273936.0017">31383 5520 0,'-1'15'0,"0"25"0,1-40 0,-5 72 0,-9 30 0,-4 27 15,0 13 1,3 4-16,0-5 15,4-15 1,4-31-16</inkml:trace>
  <inkml:trace contextRef="#ctx0" brushRef="#br0" timeOffset="274716.0017">32112 5452 0,'-35'70'0,"-23"46"0,-1 25 15,10 1 1,16-16-1,20-26-15,18-36 16,13-33 0,14-32-16,5-29 15,0-18 1,-6-6-1,-10 3-15,-14 11 16,-21 17 0,-17 20-16,-13 16 15,-6 14 1,3-1-1,12-14-15,14-19 16,21-24 0</inkml:trace>
  <inkml:trace contextRef="#ctx0" brushRef="#br0" timeOffset="275776.8017">32321 5409 0,'0'0'0,"7"26"0,-7-26 0,3 57 0,-9 30 0,-11 25 16,-5 11 0,-1-5-16,4-18 15,7-25 1,4-25-16,4-24 15,1-24 1,4-26-16,4-25 16,8-13-1,7 1-15,6 6 16,3 10-1,2 10-15,1 13 16,-2 11 0,-3 5-16,-3 0 15,-2-10 1,-8-9-1,-5-7-15,-5-14 16,-1-13 0,-1-7-16,3 8 15,-1 16 1,-1 19-1,0 23-15,-3 32 16,-4 30 0,-6 25-1,-7 14-15,2 2 16,1-8-1,5-15-15,5-21 16,3-23 0,1-36-16,8-6 15,9-38 1,11-27-1,4-9-15,2 8 16,-2 18 0,-6 23-16,-4 26 15,-5 27 1,-11 24-16,-9 18 15,-4 4 1,0-5 0,4-14-16,3-17 15,10-22 1,11-24-16,17-29 15,12-27 1,11-21 0,2-5-16,-4 14 15,-17 20 1,-14 24-16,-13 28 15,-18 31 1,-17 31-16,-8 24 16,-1 11-1,8-1 1,15-15-16,17-20 15,10-22 1,12-23-16,12-21 16,6-20-1,1-17-15,-6-11 16,-13-9-1,-18 1-15,-20 8 16,-29 14 0,-32 16-16,-28 16 15,-23 12 1,20 5-16</inkml:trace>
  <inkml:trace contextRef="#ctx0" brushRef="#br0" timeOffset="276432.0017">27299 6232 0,'0'0'0,"0"0"0,0 0 0,0 0 0,0 0 0,19 14 0,-19-14 0,0 0 0,41 20 0,-41-20 0,56 20 0,17 0 0,8-3 16,12-4 0,17-7-1,15-4-15,15-3 16,11-4-1,8-7-15,7 4 16,2 3 0,-4 1-1,-9 2-15,-20 5 16,-23 3-1,-29 7-15,-26-4 16,-36 19 0</inkml:trace>
  <inkml:trace contextRef="#ctx0" brushRef="#br0" timeOffset="289005.6018">24575 10024 0,'-24'26'0,"-19"49"0,-8 30 16,-4 20-16,2 7 15,1-4 1,10-10-16,12-28 16,11-34-1,9-44 1,11-45-16,11-39 15,12-34 1,8-16 0,10 3-16,9 13 15,-5 28 1,-5 24-16,-11 27 15,-4 22 1,-6 24-16,-2 19 16,-8 28-1,-1 18 1,-1 9-16,2-1 15,1-12 1,2-18 0,-1-18-16,3-23 15,1-26 1,3-28-16,7-29 15,12-31 1,8-21-16,9-4 16,5 4-1,-9 10 1,-17 19-16</inkml:trace>
  <inkml:trace contextRef="#ctx0" brushRef="#br0" timeOffset="289286.4018">25136 9947 0,'0'0'0,"-1"21"0,1-21 0,0 0 0,-5 47 0,5-47 0,-11 78 0,-11 25 16,-5 15-1,2 3 1,0-10-16,3-16 15,9-23 1,8-32-16,2-33 16,-1-41-1</inkml:trace>
  <inkml:trace contextRef="#ctx0" brushRef="#br0" timeOffset="289458.0018">25087 10380 0,'0'0'0,"23"0"0,-23 0 0,0 0 0,40-2 0,-40 2 0,44-5 0,4-3 0,-4-8 15,-12-8 1</inkml:trace>
  <inkml:trace contextRef="#ctx0" brushRef="#br0" timeOffset="289707.6018">25522 9871 0,'-6'25'0,"-8"35"0,-7 34 16,-2 28-1,-4 19-15,3 3 16,3-10 0,5-20-16,9-23 15,2-32 1,0-31-1,-1-36-15</inkml:trace>
  <inkml:trace contextRef="#ctx0" brushRef="#br0" timeOffset="290097.6018">25497 10525 0,'11'9'0,"5"3"0,-16-12 0,0 0 0,19 21 0,-19-21 0,15 31 0,-5 10 16,-4 8-1,-7 5-15,-7 1 16,-2-6 0,-1-11-16,4-14 15,1-11 1,6-13-16,10 0 15,11-10 1,6-2-16,4 5 16,-1 13-1,-7 15 1,-11 24-16,-15 14 15,-11 10 1,-4-1 0,-2-14-16,5-20 15,2-25 1,5-30-16,-1-34 15</inkml:trace>
  <inkml:trace contextRef="#ctx0" brushRef="#br0" timeOffset="290300.4018">25774 10339 0,'13'-2'0,"15"2"0,-28 0 0,48 2 0,15-4 15,5 0 1,-2 2 0,-8-6-16,-16-6 15</inkml:trace>
  <inkml:trace contextRef="#ctx0" brushRef="#br0" timeOffset="290534.4018">26084 9990 0,'-13'18'0,"-7"23"0,20-41 0,-21 70 0,3 34 16,-2 19-1,-2 11-15,6-2 16,6-8 0,12-27-1,5-40-15</inkml:trace>
  <inkml:trace contextRef="#ctx0" brushRef="#br0" timeOffset="290784.0018">26637 10058 0,'-25'85'0,"-16"53"0,-4 16 16,6-14 0,11-28-1,10-43-15,3-49 16</inkml:trace>
  <inkml:trace contextRef="#ctx0" brushRef="#br0" timeOffset="291127.2018">26663 9947 0,'2'16'0,"3"22"0,-5-38 0,7 62 0,5 24 16,2 14-16,7 2 15,1-7 1,1-17-16,-1-17 16,1-22-1,-2-24 1,1-28-16,0-33 15,2-30 1,0-21-16,5-10 16,-1-1-1,0 4 1,1 13-16,-4 17 15,-11 24 1</inkml:trace>
  <inkml:trace contextRef="#ctx0" brushRef="#br0" timeOffset="292094.4018">27342 9829 0,'-20'49'0,"-9"34"0,-1 21 15,3 9 1,13-8-16,14-14 16,17-21-1,12-24 1,9-24-16,6-29 15,6-23 1,5-22-16,2-18 16,-4-17-1,-9-6 1,-11-4-16,-17 3 15,-16 12 1,-17 15 0,-13 19-16,-11 23 15,-7 21 1,-5 23-16,-1 20 15,-1 17 1,5 10 0,7 1-16</inkml:trace>
  <inkml:trace contextRef="#ctx0" brushRef="#br0" timeOffset="292406.4019">27509 10405 0,'33'3'0,"18"2"0,3 4 0,-7 2 16,-15 8 0,-19 14-1,-22 12-15,-20 7 16,-6-1-1,-3-8-15,9-12 16,10-13 0,19-18-16,0 4 15,18-14 1,19-4-1,8-2-15,4 3 16,-9 11 0,-22 6-1</inkml:trace>
  <inkml:trace contextRef="#ctx0" brushRef="#br0" timeOffset="296197.2019">24131 9974 0,'-26'-19'0,"-8"-4"0,34 23 0,-39-13 0,2 22 0,2 21 15,5 20 1,5 9-1,14 5-15,16-1 16,12-2 0,10-2-1,9 0-15,0 1 16,-2 6-1,-7 3 1,-10 9-16,-14 1 16,-13 3-1,-15-6 1,-13-7-16,-8-13 15,-2-18 1,3-26 0,5-24-16,8-31 15,9-31 1,20-30-1,18-21-15,18-9 16,14-2 0,15 13-16,6 18 15,-3 21 1,-8 24-1,-17 23-15</inkml:trace>
  <inkml:trace contextRef="#ctx0" brushRef="#br0" timeOffset="297320.4019">26771 9226 0,'-53'92'0,"-33"71"15,-13 50 1,-4 32-1,13 6-15,14-6 16,18-23 0,24-35-1,21-48 1,22-47-16,19-45 15,17-45 1,13-41 0,4-30-16,-4-23 15,-8-11 1,-19 1-1,-18 13-15,-26 22 16,-24 28 0,-25 30-1,-14 27-15,-8 23 16,4 18-1,11 9 1,11 6-16,20-6 16,13-8-1,16-17-15</inkml:trace>
  <inkml:trace contextRef="#ctx0" brushRef="#br0" timeOffset="297913.2019">27811 10143 0,'31'6'0,"32"1"0,27 2 16,18-5 0,17-1-16,8-2 15,7-1 1,6-1-1,1-3-15,-4-1 16,-12-1 0,-13 3-16,-20 0 15,-27 1 1,-31 4-1,-31 1 1,-37-5-16</inkml:trace>
  <inkml:trace contextRef="#ctx0" brushRef="#br0" timeOffset="298178.4019">28180 9625 0,'0'0'0,"13"-6"0,-13 6 0,0 0 0,30-8 0,-30 8 0,43-7 0,10 6 16,-4 4 0,-11 1-16,-22-17 15</inkml:trace>
  <inkml:trace contextRef="#ctx0" brushRef="#br0" timeOffset="298428.0019">28599 8769 0,'22'9'0,"16"10"0,-38-19 0,43 28 0,-6 7 16,-12 4-16,-14-1 16,-18-6-1,-19-13-15</inkml:trace>
  <inkml:trace contextRef="#ctx0" brushRef="#br0" timeOffset="299254.8019">28482 9160 0,'0'18'0,"6"19"0,-6-37 0,12 47 0,4 4 16,1 2-16,-5 0 15,-7-4 1,-5-7-16,-2-12 15,0-12 1,2-18-16,-1-1 16,0-21-16,1-16 15,5-8 1,4-1-16,4 1 15,1 10 1,7 11 0,1 11-16,1 14 15,2 12 1,-3 21-16,-9 13 15,-9 14 1,-8 4 0,-3-10-16,1-12 15,3-21 1,9-23-16,12-24 15,9-18 1,10-2 0,-7 10-16,-9 14 15,-21 22 1,2 10-1,-16 26-15,-5 17 16,0 8 0,5 3-16,8-3 15,7-10 1,4-10-1,0-13-15,-3-10 16,-6-9 0,-8-6-16,-12-6 15,-7-7 1,-7-6-1,-2-1-15,-2-3 16,8 6 0,7 2-16,9 6 15,10 9 1,13 8-16,7 13 15,14 7 1,8 3-16,13 3 16,13 0-1,8-1 1,3-1-16,1-9 15,-2-9 1,-7-18-16,-18-8 16</inkml:trace>
  <inkml:trace contextRef="#ctx0" brushRef="#br0" timeOffset="300612.0019">29169 8947 0,'-13'4'0,"-2"13"0,15-17 0,0 0 0,-9 26 0,9-26 0,0 35 0,12 5 15,12 3 1,2 3-16,-4 6 16,-11 5-1,-14 0 1,-19 0-16,-14-6 15,-7-9 1,-5-15 0,-2-21-16,6-16 15,8-17 1,10-8-1,11 4-15,7 5 16,13 6 0,11 14-16,9 12 15,13 12 1,10 7-1,7 6-15,-1 0 16,-6 1 0,-9-3-16,-11-2 15,-15-2 1,-17-2-1,-21-8-15,-21-5 16,-13-1 0,-7 3-1,-1 4-15,0 1 16,14-6-1,18-3-15,15 1 16,23-2 0,24-1-16,21-6 15,21-4 1,9-1-1,2 1-15,-10-1 16,-16 3 0,-21-3-16,-22-3 15,-22-3 1,-16-3-16,-5-4 15,-7-1 1,0 3 0,6 7-16,12 9 15,8 14 1,11 18-1,8 18-15,9 15 16,1 0 0,1 2-16,-7-3 15,-6-7 1,-8-8-16,-8-12 15,-5-15 1,-1-14-16,-2-22 16,5-33-1,10-29-15,15-23 16,15-13-1,21 2 1,14 11-16,0 17 16,-9 28-1,-17 23 1,-13 21-16,-14 28 15,-20 29 1,-13 14-16,-9 5 16,-2-10-1,9-18 1,15-27-16,19-21 15,15-21 1,14-3 0,1 4-16,-6 9 15,-4 16 1,-11 23-16,-10 27 15,-10 18 1,-7 10 0,-1-1-16,1-9 15,8-21 1,5-24-16,11-28 15,9-28 1,7-33 0,4-32-16,-1-24 15,-7 20 1</inkml:trace>
  <inkml:trace contextRef="#ctx0" brushRef="#br0" timeOffset="300986.4019">29630 9167 0,'-15'22'0,"-2"17"0,17-39 0,-9 43 0,15-4 16,16-9 0,10-8-1,2-10-15,-4-4 16,-10 0-1,-21 15-15,-25 14 16,-21 5 0,-10 1-1,6-4-15,10-8 16,21-10-1,20-8 1,19-8-16,18-6 16,17-3-1,5-4 1,-4 2-16,-10-1 15,-20-1 1,-21-12 0,-16-7-16,-11-12 15</inkml:trace>
  <inkml:trace contextRef="#ctx0" brushRef="#br0" timeOffset="301173.6019">29740 8981 0,'0'21'0,"0"26"0,0-47 0,-3 83 0,-11 39 0,-4 30 16,2 20-1,8 1 1,4-14-16,3-41 15</inkml:trace>
  <inkml:trace contextRef="#ctx0" brushRef="#br0" timeOffset="301563.6019">29328 10194 0,'-9'6'0,"-3"0"0,12-6 0,0 0 0,0 0 0,0 0 0,0 0 0,0 0 0,0 0 0,0 0 0,0 0 0,0 0 0,0 0 0,4-5 0,-4 5 0,19-5 0,12-1 0,-31 6 0,0 0 0,37 3 0,-37-3 0,46 5 0,7-2 16,1-8-16</inkml:trace>
  <inkml:trace contextRef="#ctx0" brushRef="#br0" timeOffset="301953.6019">29907 9914 0,'0'0'0,"22"4"0,-22-4 0,0 0 0,40 10 0,-40-10 0,46 15 0,-3 3 16,-10 2-1,-13 9 1,-22 16-16,-21 21 15,-17 26 1,-22 27-16,-7 17 16,13-3-1,17-20 1,14-33-16,12-39 15</inkml:trace>
  <inkml:trace contextRef="#ctx0" brushRef="#br0" timeOffset="302234.4019">30376 9881 0,'-3'39'0,"-4"34"0,-3 27 16,-6 15-16,-2 2 15,2-7 1,5-26-16,0-29 15,1-36 1,6-30 0,4-33-16</inkml:trace>
  <inkml:trace contextRef="#ctx0" brushRef="#br0" timeOffset="302499.6019">30468 9982 0,'0'0'0,"4"30"0,-4-30 0,10 60 0,0 24 0,1 13 16,3-4 0,-2-16-16,1-22 15,2-23 1,-3-21-16,-2-27 15,2-38 1,7-40 0,9-23-16,3-5 15,2 11 1,-8 19-1,-22 27-15</inkml:trace>
  <inkml:trace contextRef="#ctx0" brushRef="#br0" timeOffset="302858.4019">30788 10312 0,'20'5'0,"14"1"0,-34-6 0,45 5 0,1 2 16,-8 8-16,-13 10 16,-13 8-1,-18 8 1,-15-1-16,-1-6 15,6-4 1,6-8-16,9-6 16,10-10-1,14-10 1,13-6-16,5-8 15,3-4 1,-5-4-16,-8-4 16,-16-3-1</inkml:trace>
  <inkml:trace contextRef="#ctx0" brushRef="#br0" timeOffset="303092.4019">31240 10169 0,'14'-1'0,"16"-2"0,-30 3 0,51-4 0,19 0 16,14 4-1,6 4 1,-8-2-16,-16 0 15,-21-6 1,-28-6-16,-23-4 16,-7 2-1</inkml:trace>
  <inkml:trace contextRef="#ctx0" brushRef="#br0" timeOffset="303295.2019">31559 9821 0,'0'0'0,"0"24"0,0-24 0,0 0 0,-3 51 0,3-51 0,-3 79 0,-5 28 0,-4 23 16,-6 19-1,3 18-15,-3-6 16,-6-13-1,3-37-15</inkml:trace>
  <inkml:trace contextRef="#ctx0" brushRef="#br0" timeOffset="304122.0019">30317 11747 0,'-13'47'0,"-7"38"0,-1 25 16,-2 20-16,7 11 15,4-5 1,5-20-16,6-25 15,6-40 1,3-38 0,-3-42-16,2-40 15,-2 1 1</inkml:trace>
  <inkml:trace contextRef="#ctx0" brushRef="#br0" timeOffset="304465.2019">30603 11694 0,'0'0'0,"15"5"0,-15-5 0,0 0 0,29 9 0,-29-9 0,36 18 0,-3 12 16,-8 14-1,-11 15-15,-15 10 16,-15 11-1,-15 1-15,-14-6 16,-8-12 0,3-15-1,8-15-15,14-15 16,17-9-1,16-7 1,16-4-16,17-4 16,15-5-1,10-4-15,7-6 16,-6-4-1,-15-13-15</inkml:trace>
  <inkml:trace contextRef="#ctx0" brushRef="#br0" timeOffset="304746.0019">31055 11670 0,'-9'19'0,"-6"31"0,15-50 0,-17 85 0,-2 34 0,3 16 16,6 2 0,5-15-1,5-30-15,0-38 16,0-54-1,2-3-15,-3-44 16,0-32 0,5-14-1,6 7-15</inkml:trace>
  <inkml:trace contextRef="#ctx0" brushRef="#br0" timeOffset="304870.8019">31047 12010 0,'14'6'0,"7"1"0,-21-7 0,0 0 0,30 3 0,-30-3 0,38-3 0,1-15 16,1-15-1,-7-17-15,-8-12 16,-3-10 0</inkml:trace>
  <inkml:trace contextRef="#ctx0" brushRef="#br0" timeOffset="305526.0019">31400 11500 0,'-14'65'0,"-7"48"0,-3 37 15,-1 14 1,1-3-1,4-23-15,7-29 16,7-40 0,7-40-1,8-42-15,9-37 16,8-37-1,9-24-15,9 2 16,-4 21 0,-9 28-1,-11 35-15,-11 35 16,-8 30-1,-3 27-15,-2 7 16,7-8 0,10-16-1,7-26-15,11-33 16,9-32-1,8-29 1,8-21-16,1-2 16,-5 20-1,-13 24 1,-14 31-16,-9 30 15,-3 28 1,5 16-16,7 2 16,6-8-1,5-11-15,0-17 16,0-17-1,-5-17 1,-4-21-16,-11-21 16,-14-20-1,-11-10-15,-15-1 16,-9 13-1,-14 17 1,-7 26-16,-15 25 16,-22 21-1,11 3-15</inkml:trace>
  <inkml:trace contextRef="#ctx0" brushRef="#br0" timeOffset="306072.0019">28070 10551 0,'56'-11'0,"46"-7"0,40-4 0,36-4 15,26 2 1,18 7 0,7 6-16,-9 2 15,-49 3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284.28772" units="1/cm"/>
          <inkml:channelProperty channel="Y" name="resolution" value="499.64926" units="1/cm"/>
          <inkml:channelProperty channel="T" name="resolution" value="1" units="1/dev"/>
        </inkml:channelProperties>
      </inkml:inkSource>
      <inkml:timestamp xml:id="ts0" timeString="2021-03-25T23:54:52.9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20668 11365 0,'0'0'0,"0"0"0,0 0 0,0 0 0,0 0 0,0 0 0,0 0 0,0 0 0,-12 9 0,12-9 0,-23 22 0,-9 8 0,-5 14 0,0 9 15,4 6 1,11 6-1,6 3-15,13 5 16,11 1 0,12 3-1,8 0-15,7-2 16,4-6-1,4-2-15,1-4 16,-1-6 0,-3-10-1,-4-8-15,-5-10 16,-4-7-1,-5-12-15,-8-3 16,-4-5 0,-10-2-16,0-3 15,-14-4 1,-3 2-16</inkml:trace>
  <inkml:trace contextRef="#ctx0" brushRef="#br0" timeOffset="5834.4">21146 11534 0,'0'0'0,"0"0"0,0 0 0,0 0 0,0 0 0,18-9 0,-18 9 0,0 0 0,37-16 0,-37 16 0,50-23 0,6-1 16,3 3-16,-3 5 15,-8 6 1,-8 9 0,-15 6-1,-18 17-15,-19 17 16,-20 18-1,-19 14-15,-13 9 16,-5 6 0,-6 4-1,2-3-15,6-6 16,9-16-1,15-19 1,17-18-16,26-28 16,3-12-1,21-33-15,1 0 16</inkml:trace>
  <inkml:trace contextRef="#ctx0" brushRef="#br0" timeOffset="6099.6">21397 11780 0,'6'23'0,"1"28"0,-7-51 0,3 78 0,-7 13 16,-2 13 0,0 1-1,-1-7-15,0-9 16,3-18-1,0-21-15,-1-21 16,1-30 0,-2-32-1,-6-37-15,4-33 16,7-16-1,11 9-15,2 11 16</inkml:trace>
  <inkml:trace contextRef="#ctx0" brushRef="#br0" timeOffset="6240">21423 11815 0,'15'2'0,"12"11"0,-27-13 0,34 24 0,2 15 0,-1 5 16,-4 4-1,-6-7-15,-3-14 16,-6-18-1</inkml:trace>
  <inkml:trace contextRef="#ctx0" brushRef="#br0" timeOffset="6442.8">21875 11832 0,'33'-11'0,"22"-3"0,7-1 0,-4-1 15,-4 7 1,-7 2-16,-14 1 16,-16-4-1</inkml:trace>
  <inkml:trace contextRef="#ctx0" brushRef="#br0" timeOffset="6661.2001">22563 11229 0,'17'-4'0,"20"-3"0,-37 7 0,49-3 0,1 3 15,-7 4 1,-6 6-16,-10 2 15,-9-1 1,-16-5-16,-17-7 16</inkml:trace>
  <inkml:trace contextRef="#ctx0" brushRef="#br0" timeOffset="7597.2001">22487 11517 0,'-3'27'0,"2"20"0,1-47 0,-1 56 0,0 4 0,-1-7 16,0-6 0,-1-16-16,0-10 15,-2-13 1,-2-15-16,1-16 15,1-17 1,7-7 0,10-5-16,14-2 15,12 4 1,14 3-16,10 5 15,7 8 1,-2 11 0,-15 14-16,-15 18 15,-17 18 1,-27 17-1,-23 12-15,-19-1 16,-3-5 0,5-14-16,8-10 15,14-18 1,15-17-1,16-15-15,12-7 16,9 2 0,3 11-16,-5 18 15,-7 23 1,-13 27-16,-12 20 15,-6 7 1,1 0 0,5-9-16,3-16 15,9-16 1,5-18-16,5-18 15,8-19 1,3-13-16,1-4 16,-4 9-1,-11 7 1,-12 20-16,-9-1 15,-20 14 1,-18 13-16,-13 4 16,-9 2-1,-1-4 1,3-9-16,9-7 15,11-9 1,7-6 0,12-2-16,9 2 15,9 1 1,11 9-16,12 9 15,11 13 1,14 6-16,16 6 16,19-3-1,20-4 1,17-13-16,13-16 15,2-12 1,-7-18-16,-30-3 16</inkml:trace>
  <inkml:trace contextRef="#ctx0" brushRef="#br0" timeOffset="9391.2001">23242 11415 0,'8'16'0,"7"12"0,-15-28 0,18 35 0,-2 10 16,-11 2-16,-7-5 15,-3-15 1,7-10-16,7-13 15,11-12 1,18-9 0,18-6-16,15-3 15,6 0 1,-2 4-16,-9 3 15,-15 5 1,-18 7 0,-16 1-16,-20 5 15,-16-1 1,-14-2-16,-8-6 15,-2-12 1,3-8-16</inkml:trace>
  <inkml:trace contextRef="#ctx0" brushRef="#br0" timeOffset="10046.4001">23627 11161 0,'0'0'0,"2"26"0,-2-26 0,3 57 0,-3 29 16,-6 27-1,-1 15-15,-2 4 16,2-5 0,0-8-1,-1-16-15,-3-26 16,0-23-1,0-25-15,-5-25 16,0-30 0,-4-20-1,1-10-15,-2-6 16,1 8-1,4 10-15,5 13 16,5 9 0,8 8-16,12 3 15,10 4 1,15 5-16,13 2 15,8 3 1,-2 6 0,-7 5-16,-18 8 15,-21 6 1,-22 13-16,-28 6 15,-21 6 1,-12 1 0,-8-6-16,9-9 15,12-9 1,15-11-16,21-10 15,22-6 1,26-10 0,24-11-16,22-2 15,13 1 1,-1-2-16,-10 5 15,-12 4 1,-18 3-16,-17-1 16,-22-7-1,-9 0-15</inkml:trace>
  <inkml:trace contextRef="#ctx0" brushRef="#br0" timeOffset="10233.6001">24155 11483 0,'38'-5'0,"29"-6"0,21 0 15,2 1-15,-12 1 16,-22 7-1,-28 0-15,-26-1 16</inkml:trace>
  <inkml:trace contextRef="#ctx0" brushRef="#br0" timeOffset="10686.0001">24180 11517 0,'4'62'0,"-3"39"0,-8 17 16,-9 3-16,-8-11 16,-1-23-1,0-25 1,4-31-16,9-35 15,8-31 1,13-24-16,18-17 16,20-2-1,9 7 1,2 19-16,-2 23 15,-9 25 1,-16 24 0,-17 23-16,-18 12 15,-17 8 1,-11-5-16,-7-15 15,-1-22 1,3-28 0,4-34-16,6-32 15,6-28 1,8-14-16,6 23 15</inkml:trace>
  <inkml:trace contextRef="#ctx0" brushRef="#br0" timeOffset="10951.2001">24239 11196 0,'11'21'0,"18"27"0,12 29 16,11 30 0,7 27-1,4 13-15,0 8 16,0-6-1,-5-14-15,-7-19 16,-9-28 0,-13-28-1,-16-35-15,-15-42 16,-16-46-1,-17-41 1,-12-51-16,6 16 16</inkml:trace>
  <inkml:trace contextRef="#ctx0" brushRef="#br0" timeOffset="11216.4001">24583 11008 0,'0'0'0,"19"16"0,-19-16 0,0 0 0,31 40 0,-31-40 0,33 66 0,-8 23 15,-8 14 1,-4 6 0,-8-3-16,-6-3 15,-5-6 1,-12-4-16,-6-2 15,-7-7 1,-5-12 0,2-21-16,4-30 15,7-17 1</inkml:trace>
  <inkml:trace contextRef="#ctx0" brushRef="#br0" timeOffset="11684.4001">25128 11467 0,'-29'102'0,"-19"41"16,-2-7-1,9-30-15,18-45 16,23-61 0,-3-1-1,18-51-15,12-34 16,10-14-1,5 11-15,1 23 16,-11 27 0,-8 28-16,-2 31 15,2 29 1,-2 20-1,1 10-15,-3-3 16,4-12 0,3-17-1,0-25-15,0-25 16,0-29-1,0-29-15,4-26 16,5-26 0,0-2-1,-2 18-15</inkml:trace>
  <inkml:trace contextRef="#ctx0" brushRef="#br0" timeOffset="12058.8001">25715 11509 0,'-3'60'0,"-2"33"0,-6 12 16,1-1 0,-2-11-16,2-22 15,4-24 1,0-26-16,4-27 15,-1-25 1,5-21 0,7-11-16,6 3 15,9 11 1,2 14-16,1 8 15,7 11 1,6 5-16,5 5 16,5-2-1,-7 1 1,0-5-16,-10-7 15,-7-7 1,-9-8-16,-9-9 16,-3-4-1</inkml:trace>
  <inkml:trace contextRef="#ctx0" brushRef="#br0" timeOffset="12573.6001">26125 11424 0,'0'24'0,"-3"29"0,3-53 0,-7 78 0,-3 21 16,-4 9-16,3-3 15,3-16 1,4-20-16,5-28 16,4-33-1,3-27-15,1-26 16,6-22-1,5-6 1,7 7-16,-2 18 16,-1 18-1,-3 14 1,-2 20-16,-2 18 15,-8 12-15,-10 13 16,-7 3 0,-8-1-1,1-3-15,2-11 16,3-13-1,7-11-15,12-9 16,10-6 0,5 1-16,-1 6 15,-3 14 1,-11 19-1,-17 21-15,-18 10 16,-7-2 0,-4-8-1,3-19-15,5-27 16,5-34-1,8-7-15</inkml:trace>
  <inkml:trace contextRef="#ctx0" brushRef="#br0" timeOffset="12807.6001">26561 11246 0,'27'55'0,"10"49"0,-9 34 16,-18 31-16,-17 18 16,-9 2-1,-5-10 1,2-22-16,-2-38 15,8-46 1</inkml:trace>
  <inkml:trace contextRef="#ctx0" brushRef="#br0" timeOffset="12948.0001">27098 12357 0,'-25'-21'0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284.28772" units="1/cm"/>
          <inkml:channelProperty channel="Y" name="resolution" value="499.64926" units="1/cm"/>
          <inkml:channelProperty channel="T" name="resolution" value="1" units="1/dev"/>
        </inkml:channelProperties>
      </inkml:inkSource>
      <inkml:timestamp xml:id="ts0" timeString="2021-03-26T00:00:32.8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9223 12875 0,'-6'9'0,"-11"31"0,17-40 0,-25 64 0,-6 25 16,-5 17-1,-4 14 1,-1 2-16,2-6 16,7-14-1,9-23-15,8-26 16,6-31-1,10-33-15,6-32 16,-2-2 0</inkml:trace>
  <inkml:trace contextRef="#ctx0" brushRef="#br0" timeOffset="405.6">9181 12900 0,'6'11'0,"7"13"0,-13-24 0,0 0 0,18 33 0,-18-33 0,22 47 0,3 13 15,3 6 1,0 12-16,1 3 15,-4 1 1,0-5 0,-5-10-16,0-17 15,-3-15 1,1-19-1,1-24-15,0-26 16,8-27 0,1-23-16,5-16 15,0-5 1,2 4-16,-4 7 15,-5 16 1,-6 20 0,-8 21-16,-6 18 15</inkml:trace>
  <inkml:trace contextRef="#ctx0" brushRef="#br0" timeOffset="748.8">9936 12748 0,'0'36'0,"-3"33"0,-3 31 16,-4 22 0,-3 6-1,-1-2-15,1-8 16,5-21-1,8-27-15,3-27 16,-3-43 0,6-3-16,2-40 15,1-31 1,2-13-16,1-2 15</inkml:trace>
  <inkml:trace contextRef="#ctx0" brushRef="#br0" timeOffset="904.8">9978 13147 0,'13'1'0,"10"6"0,-23-7 0,0 0 0,32 10 0,-32-10 0,37 13 0,6-1 0,1-4 16,3-6-1,-1-16 1,-3-14-16,-8-14 15</inkml:trace>
  <inkml:trace contextRef="#ctx0" brushRef="#br0" timeOffset="1170">10464 12646 0,'-9'45'0,"-3"36"0,-1 24 0,-1 15 15,4 9 1,6-5 0,7-12-16,5-19 15,2-21 1,3-27-16,-1-30 15,3-29 1,-1-24-16</inkml:trace>
  <inkml:trace contextRef="#ctx0" brushRef="#br0" timeOffset="1450.8">10682 13273 0,'0'0'0,"-6"28"0,6-28 0,-16 53 0,-7 18 0,-5 5 16,1-6-1,4-14 1,9-17-16,9-15 16,11-11-1,11-8-15,10-7 16,7-4-1,8 0 1,5-1-16,-5 4 16,-6-2-1,-9-3-15,-11-4 16,-13-7-1</inkml:trace>
  <inkml:trace contextRef="#ctx0" brushRef="#br0" timeOffset="1653.6">10782 13393 0,'-3'44'0,"-2"35"0,0 18 0,3 9 16,2-3-1,3-11 1,2-19-16,-2-28 16,-3-45-1,1-3-15</inkml:trace>
  <inkml:trace contextRef="#ctx0" brushRef="#br0" timeOffset="1918.8">10875 12586 0,'33'-3'0,"26"5"0,5 7 16,-4 6 0,-8 4-1,-8-5-15,-15-8 16,-15-8-1</inkml:trace>
  <inkml:trace contextRef="#ctx0" brushRef="#br0" timeOffset="2090.4">11126 12409 0,'-6'23'0,"0"24"0,6-47 0,-6 71 0,3 25 0,5 16 16,-2 2-1,-2 1 1</inkml:trace>
  <inkml:trace contextRef="#ctx0" brushRef="#br0" timeOffset="2355.6">11487 13180 0,'26'-4'0,"27"-2"0,14 1 16,4 5-16,-3 4 15,-10 4 1,-11 0-16,-14-2 15,-18-10 1,-12-11 0,-6-2-16</inkml:trace>
  <inkml:trace contextRef="#ctx0" brushRef="#br0" timeOffset="2558.4">11772 12841 0,'-8'29'0,"-1"31"0,1 31 16,2 23 0,5 19-1,4 8-15,0-3 16,3-31-1,-1-36-15</inkml:trace>
  <inkml:trace contextRef="#ctx0" brushRef="#br0" timeOffset="3010.8">12350 12908 0,'-9'54'0,"-4"43"0,4 24 16,10 6-16,15-16 15,12-27 1,11-31 0,6-33-16,7-33 15,1-33 1,-4-27-16,-6-24 15,-12-10 1,-21 1 0,-16 10-16,-21 23 15,-17 23 1,-6 23-1,-4 23-15,2 19 16,5 16 0,9 11-16,12 1 15,13-2 1,7-12-1</inkml:trace>
  <inkml:trace contextRef="#ctx0" brushRef="#br0" timeOffset="3447.6">12837 12654 0,'9'53'0,"-1"47"0,-5 25 16,-4 9-16,-2 0 16,-1-15-1,2-19 1,1-25-16,1-28 15,0-47 1,-5-7-16,2-43 16,4-34-1,8-4-15,6 15 16,7 14-1,2 18 1,1 11-16,8 8 16,5 10-1,4 7 1,0 7-16,1-2 15,-8-3 1,-7-11-16,-9-11 16,-9-13-1</inkml:trace>
  <inkml:trace contextRef="#ctx0" brushRef="#br0" timeOffset="3666">13247 12654 0,'0'0'0,"0"0"0,0 0 0,0 0 0,0 0 0,-1 18 0,1-18 0,0 0 0,-1 43 0,1-43 0,-3 68 0,0 26 0,2 24 16,3 19 0,3 9-16,1 1 15,4-6 1,-4-16-16,-3-23 15,-2-30 1,-5-41-16,-9-48 16</inkml:trace>
  <inkml:trace contextRef="#ctx0" brushRef="#br0" timeOffset="3837.6">13516 12315 0,'31'-6'0,"32"5"0,11 14 0,-12 2 15</inkml:trace>
  <inkml:trace contextRef="#ctx0" brushRef="#br0" timeOffset="5116.8">14136 13155 0,'0'0'0,"0"0"0,0 0 0,0 0 0,0 0 0,0 0 0,0 0 0,0 0 0,22-1 0,-22 1 0,33-3 0,10-1 0,13-3 0,12-3 16,14-2 0,10-1-1,9-1-15,11 5 16,5-1-1,5-1-15,-4 3 16,1 2 0,-6-1-1,-4 1-15,-8 0 16,-10-1-1,-10 0-15,-12 1 16,-19 3 0,-11 3-16,-11 2 15,-14 6 1,-17-6-1,-7-3-15</inkml:trace>
  <inkml:trace contextRef="#ctx0" brushRef="#br0" timeOffset="5818.8">15100 12357 0,'-18'7'0,"-13"7"0,31-14 0,-36 27 0,-10 18 0,-8 14 16,-6 7-1,-2 3 1,1-4-16,9-9 15,7-13 1,13-12-16,13-11 16,6-8-1,13-12-15,0 5 16,16-5-1,18-7-15,13-8 16,16-4 0,8-1-1,6-1-15,-1 5 16,-3 0-1,-8 0 1,-4 0-16,-5 1 16,-11-2-1,-5-1-15,-9 2 16,-8-1-1,-7-1-15,-9-2 16,-5-2 0,-6 0-16,-5-4 15,-8-2 1,1-3-16,-4-5 15,-3-3 1,-6 1 0,-3 1-16,-6 7 15,0 4 1,-3 22-16</inkml:trace>
  <inkml:trace contextRef="#ctx0" brushRef="#br0" timeOffset="11029.2001">16911 12757 0,'-23'50'0,"-11"41"0,-5 23 15,0 14 1,2 0-16,2-19 16,10-21-1,8-31 1,13-34-16,12-31 15,6-29 1,7-30-16,4-23 16,5-13-1,6-9 1,0 0-16,0 15 15,-4 17 1,-8 25 0,-3 25-16,-7 23 15,-5 27 1,-2 25-16,-3 26 15,2 17 1,2 9 0,0-3-16,6-10 15,1-19 1,0-21-16,0-17 15,-1-16 1,2-18-16,0-20 16,4-24-1,4-22 1,1-15-16,-1-9 15,0 2 1,2 11-16,-3 14 16,-8 19-1,-9 22 1</inkml:trace>
  <inkml:trace contextRef="#ctx0" brushRef="#br0" timeOffset="11356.8001">17515 12646 0,'-1'52'0,"-6"35"0,1 20 0,-1 2 16,-3-2-1,2-14 1,2-17-16,2-21 16,-1-22-1,-2-21-15,-4-25 16,6-22-1</inkml:trace>
  <inkml:trace contextRef="#ctx0" brushRef="#br0" timeOffset="11497.2001">17565 12977 0,'16'-13'0,"12"-6"0,-28 19 0,35-23 0,7 5 0,1 9 16,-10 9-1,-18 2-15</inkml:trace>
  <inkml:trace contextRef="#ctx0" brushRef="#br0" timeOffset="11762.4001">17867 12552 0,'2'27'0,"3"28"0,-6 32 0,-4 25 15,-1 16 1,0 4-16,0-6 16,1-13-1,-1-24 1,0-30-16,2-36 15,-3-33 1</inkml:trace>
  <inkml:trace contextRef="#ctx0" brushRef="#br0" timeOffset="12168.0001">18002 13070 0,'0'0'0,"13"9"0,-13-9 0,0 0 0,21 17 0,-21-17 0,25 27 0,-3 15 15,-8 7-15,-12 3 16,-10-2 0,-5-8-16,-4-13 15,4-14 1,2-10-16,10-10 15,4-2 1,8-4-16,7 2 16,5 5-1,2 8-15,3 10 16,-7 13-1,-12 15 1,-7 11-16,-8 2 16,-5 1-1,-3-6 1,2-14-16,0-18 15,5-24 1,4-24-16</inkml:trace>
  <inkml:trace contextRef="#ctx0" brushRef="#br0" timeOffset="12526.8001">18513 12391 0,'6'32'0,"9"36"0,-3 35 15,-2 42-15,-5 36 16,-5 27 0,3 11-1,6-7-15,-2-16 16,2-25-1,-2-36 1,-4-39-16,-9-42 16,-8-49-1,-12-50-15,2-42 16,5 4-1</inkml:trace>
  <inkml:trace contextRef="#ctx0" brushRef="#br0" timeOffset="12729.6001">18487 12375 0,'-11'2'0,"-8"7"0,19-9 0,0 0 0,-21 22 0,21-22 0,-23 31 0,3-2 0,2-12 16,5-9-1</inkml:trace>
  <inkml:trace contextRef="#ctx0" brushRef="#br0" timeOffset="12901.2001">18538 12264 0,'28'21'0,"18"20"0,12 15 0,-1 4 16,-9-6-1,-11-13-15</inkml:trace>
  <inkml:trace contextRef="#ctx0" brushRef="#br0" timeOffset="13681.2001">14103 13366 0,'0'0'0,"22"-4"0,-22 4 0,0 0 0,41-9 0,-41 9 0,58-16 0,16 0 15,15 0-15,13-3 16,8 3-1,10-3 1,3 0-16,4 5 16,-2 2-1,-2 6-15,-3 2 16,-7 1-1,-10 4 1,-13 2-16,-9 1 16,-15-3-1,-20-5-15,-18-1 16</inkml:trace>
  <inkml:trace contextRef="#ctx0" brushRef="#br0" timeOffset="14336.4001">19200 13155 0,'16'0'0,"19"-3"0,-35 3 0,55-7 0,16-1 16,10 3-1,3 1-15,-8 2 16,-10 3 0,-13-1-16,-15-4 15,-17-4 1,-20-11-1,-15-4-15</inkml:trace>
  <inkml:trace contextRef="#ctx0" brushRef="#br0" timeOffset="14539.2001">19544 12798 0,'0'75'0,"3"52"0,0 27 16,-3 4-16,0-6 16,3-21-1,2-32 1,1-111-16</inkml:trace>
  <inkml:trace contextRef="#ctx0" brushRef="#br0" timeOffset="14820.0001">20214 12689 0,'-1'52'0,"-4"44"0,-9 32 0,-5 16 16,-3-3-1,8-17 1,7-27-16,7-35 15,6-36 1,3-33 0,-4-31-16</inkml:trace>
  <inkml:trace contextRef="#ctx0" brushRef="#br0" timeOffset="15724.8001">20257 13138 0,'30'9'0,"19"-4"0,4-2 15,-3-6 1,-6-8-16,-6-14 16,-8-16-1,-12-13-15,-10-13 16,-3-8-1,-5-4 1,0 16-16,-3 23 16,2 20-1,-3 26-15,0 33 16,-2 32-1,-4 30-15,-1 19 16,-5 9 0,2 2-16,5-10 15,6-23 1,3-32-1,3-28-15,3-34 16,6-31-16,6-29 16,8-19-1,5-6 1,1 8-16,-1 18 15,-1 23 1,-4 28-16,-5 28 16,-3 23-1,-6 17 1,2 4-16,-1-5 15,0-18 1,2-17-16,1-24 16,1-23-1,4-32-15,4-31 16,5-21-1,0-1 1,-2 18-16,-8 26 16,-8 27-1,-7 30-15,-5 36 16,-1 30-1,4 21 1,9 7-16,13-10 16,12-17-1,15-21 1,6-25-16,1-20 15,-2-23 1,-9-23-16,-15-19 16,-11-22-1,-19-12 1,-16-4-16,-21 13 15,-13 22 1,-11 26-16,-7 28 16,-4 38-1,-4 40 1,-6 26-16,12-9 15</inkml:trace>
  <inkml:trace contextRef="#ctx0" brushRef="#br0" timeOffset="45739.2003">9919 14886 0,'16'-23'0,"6"-13"0,-22 36 0,25-32 0,-6 6 0,-5 11 15,-2 7 1,-6 14 0,-5 16-16,-7 22 15,-7 27 1,-6 19-16,-4 19 15,-5 7 1,2-4 0,3-8-16,3-14 15,6-22-15,6-24 16,8-44-1,-6-2-15,4-44 16</inkml:trace>
  <inkml:trace contextRef="#ctx0" brushRef="#br0" timeOffset="46129.2003">10103 14623 0,'0'0'0,"-1"24"0,1-24 0,0 0 0,0 49 0,0-49 0,3 70 0,3 16 16,8 9 0,0-1-1,4-6-15,2-9 16,0-11-1,-5-12-15,-3-19 16,-1-12 0,-1-19-16,-1-25 15,3-29 1,1-31-16,2-21 15,3-17 1,1-4 0,3 7-16,1 12 15,-2 23 1,-4 26-16,-8 27 15,-5 20 1</inkml:trace>
  <inkml:trace contextRef="#ctx0" brushRef="#br0" timeOffset="46410.0003">10615 14486 0,'-4'12'0,"-4"16"0,8-28 0,-9 58 0,0 31 15,-2 24 1,2 10-16,2 2 15,3-7 1,6-19 0,-1-24-16,-2-32 15,-5-33 1</inkml:trace>
  <inkml:trace contextRef="#ctx0" brushRef="#br0" timeOffset="46581.6003">10615 14970 0,'0'0'0,"20"0"0,-20 0 0,0 0 0,38 0 0,-38 0 0,44 3 0,5 3 15,-2-8-15,-7-10 16,-11-26-1</inkml:trace>
  <inkml:trace contextRef="#ctx0" brushRef="#br0" timeOffset="46800.0003">10975 14419 0,'-1'34'0,"-5"35"0,-5 36 0,-7 33 16,-5 22-1,2 6 1,4-12-16,8-23 16,5-37-1,3-44-15,4-48 16</inkml:trace>
  <inkml:trace contextRef="#ctx0" brushRef="#br0" timeOffset="47080.8003">11084 14944 0,'-21'58'0,"-10"26"0,5 1 15,11-12 1,12-15-1,13-19-15,13-15 16,10-16 0,8-9-16,7-6 15,2 1 1,0-2-16,-9 6 15,-11 0 1,-17-2-16,-14-8 16</inkml:trace>
  <inkml:trace contextRef="#ctx0" brushRef="#br0" timeOffset="47299.2003">11185 14970 0,'2'14'0,"3"34"0,-5-48 0,2 84 0,-6 36 0,-6 26 16,1 5-1,6-11 1,3-30-16,3-37 15,-2-32 1</inkml:trace>
  <inkml:trace contextRef="#ctx0" brushRef="#br0" timeOffset="47548.8003">11377 14368 0,'45'0'0,"24"-2"0,3 4 16,-3 4-1,-15 4 1,-20-6-16,-16-3 16</inkml:trace>
  <inkml:trace contextRef="#ctx0" brushRef="#br0" timeOffset="47720.4003">11654 14147 0,'-4'22'0,"0"25"0,4-47 0,-6 74 0,0 20 16,3 15 0,3 0-1,0-23-15</inkml:trace>
  <inkml:trace contextRef="#ctx0" brushRef="#br0" timeOffset="47938.8003">11964 14826 0,'59'-3'0,"26"3"0,5 8 16,-12 3-1,-21-1-15,-18-11 16,-23 4 0</inkml:trace>
  <inkml:trace contextRef="#ctx0" brushRef="#br0" timeOffset="48141.6003">12241 14436 0,'-3'30'0,"2"33"0,0 31 16,-2 28 0,3 17-16,4 7 15,3-14 1,1-30-1</inkml:trace>
  <inkml:trace contextRef="#ctx0" brushRef="#br0" timeOffset="48562.8003">12829 14521 0,'-12'50'0,"-5"40"0,4 18 0,12 2 16,10-13-1,14-25-15,8-30 16,6-28-1,4-29 1,0-24-16,-3-24 16,-6-19-1,-10-9-15,-12 4 16,-14 10-1,-12 20 1,-15 21-16,-6 22 16,-5 21-1,6 15-15,9 7 16,14-3-1,15-9-15,16-16 16,8-19 0</inkml:trace>
  <inkml:trace contextRef="#ctx0" brushRef="#br0" timeOffset="48765.6003">13390 14334 0,'-6'54'0,"-8"47"0,-1 30 16,-1 14 0,4-6-16,2-24 15,0-35 1,1-45-1</inkml:trace>
  <inkml:trace contextRef="#ctx0" brushRef="#br0" timeOffset="48968.4003">13424 14750 0,'26'8'0,"18"3"0,-44-11 0,52 10 0,3-5 0,-5-11 15,-6-18 1,-9-22 0,-8-23-16</inkml:trace>
  <inkml:trace contextRef="#ctx0" brushRef="#br0" timeOffset="49140.0003">13834 14266 0,'0'0'0,"-6"31"0,6-31 0,-12 65 0,-1 37 16,2 36-1,2 26-15,9 14 16,10-4 0,7-21-16,1-31 15,-5-47 1</inkml:trace>
  <inkml:trace contextRef="#ctx0" brushRef="#br0" timeOffset="49327.2003">13935 14147 0,'41'-11'0,"36"-7"0,22-20 15,-15 1-15</inkml:trace>
  <inkml:trace contextRef="#ctx0" brushRef="#br0" timeOffset="50388.0003">14648 14597 0,'0'0'0,"25"3"0,-25-3 0,52 2 0,20 1 0,13-2 16,17 1 0,10 1-1,13 0-15,2-2 16,-1-1-1,-2 0-15,-5-1 16,-10-2 0,-15-3-1,-16-2-15,-14 2 16,-18-1-1,-20 4-15,-24-3 16,-21-1 0,-23 7-1,-18 1-15</inkml:trace>
  <inkml:trace contextRef="#ctx0" brushRef="#br0" timeOffset="50918.4003">14807 15021 0,'-25'0'0,"-10"0"0,35 0 0,-30 0 0,8 0 16,10-3-1,12 3-15,3-5 16,9 0-1,13-3 1,11-1-16,10-3 16,10-6-1,9-2-15,11-1 16,9-1-1,7 3-15,8 1 16,2 3 0,-2 5-1,-6 3-15,-3 4 16,-8 3-1,-8 0-15,-10 2 16,-8-3 0,-10 1-16,-8 0 15,-13-1 1,-4-1-1,-3 2-15,-5 2 16,-1 0 0,-2-3-16,-5-12 15</inkml:trace>
  <inkml:trace contextRef="#ctx0" brushRef="#br0" timeOffset="53118.0003">16886 14631 0,'-18'60'0,"-10"41"0,-2 26 0,2 11 16,1-7-1,5-15-15,7-26 16,2-29-1,5-27-15,1-28 16,3-29 0,-1-33-16,3-31 15,1 5 1</inkml:trace>
  <inkml:trace contextRef="#ctx0" brushRef="#br0" timeOffset="53445.6003">16862 14589 0,'11'6'0,"10"17"0,-21-23 0,24 45 0,-1 24 16,-1 20-16,-2 5 16,-1 0-1,0-9-15,4-21 16,-1-17-1,-3-15-15,-2-18 16,1-14 0,-1-26-1,4-22-15,0-25 16,-3-22-1,0-12-15,-1-4 16,-2 4 0,4 12-1,-1 17-15,-1 19 16,-14 27-1</inkml:trace>
  <inkml:trace contextRef="#ctx0" brushRef="#br0" timeOffset="53726.4003">17473 14368 0,'-6'66'0,"-4"57"0,-4 26 16,10 2-1,3-7-15,2-24 16,3-26-1,4-31-15,-2-34 16,-4-34 0,-8-37-16</inkml:trace>
  <inkml:trace contextRef="#ctx0" brushRef="#br0" timeOffset="53898.0003">17541 14792 0,'0'0'0,"0"0"0,0 0 0,0 0 0,0 0 0,17-1 0,-17 1 0,0 0 0,32-1 0,-32 1 0,38-3 0,1-4 0,-3-7 16,-9-7-1,-10-13-15,-6-22 16</inkml:trace>
  <inkml:trace contextRef="#ctx0" brushRef="#br0" timeOffset="54116.4003">17826 14258 0,'-4'22'0,"3"28"0,1-50 0,-1 79 0,0 30 0,-4 27 15,3 14 1,1 3-16,4-11 15,2-21 1,1-28 0,-6-33-16,4-43 15</inkml:trace>
  <inkml:trace contextRef="#ctx0" brushRef="#br0" timeOffset="54537.6003">17918 14944 0,'0'0'0,"17"7"0,-17-7 0,0 0 0,25 14 0,-25-14 0,27 28 0,-7 8 0,-6 6 15,-5 5 1,-2-3-16,-5-7 15,-2-11 1,3-7-16,0-7 16,-3-12-1,9 2-15,4-5 16,2 2-1,1 2-15,1 6 16,3 12 0,-8 13-16,-5 21 15,-8 15 1,-9 10-1,-2-6-15,2-12 16,2-20 0,1-19-16,3-24 15,0-20 1,-6-16-1</inkml:trace>
  <inkml:trace contextRef="#ctx0" brushRef="#br0" timeOffset="54740.4003">18345 14665 0,'0'0'0,"12"11"0,-12-11 0,0 0 0,0 0 0,16 18 0,-16-18 0,0 0 0,12 16 0,-12-16 0,5-10 0</inkml:trace>
  <inkml:trace contextRef="#ctx0" brushRef="#br0" timeOffset="54974.4003">18664 14411 0,'0'45'0,"-1"36"0,0 23 0,-4 12 16,0 2-1,0-10-15,3-18 16,4-25 0,-4-26-16,-4-34 15</inkml:trace>
  <inkml:trace contextRef="#ctx0" brushRef="#br0" timeOffset="55177.2003">18731 14834 0,'0'0'0,"16"0"0,-16 0 0,0 0 0,0 0 0,25 0 0,-25 0 0,0 0 0,34 0 0,-34 0 0,33 0 0,-2-3 0,-2-7 15,-7-16 1,-4-19-1,-5-19-15</inkml:trace>
  <inkml:trace contextRef="#ctx0" brushRef="#br0" timeOffset="55957.2003">19025 14198 0,'-1'23'0,"-3"32"0,4-55 0,-11 85 0,-1 28 15,4 15 1,3 1-16,2-10 15,5-14 1,3-24-16,0-28 16,0-24-1,1-28-15,-1-27 16,0-24-1,5-14-15,2-10 16,4 0 0,1 9-16,2 19 15,2 20 1,1 23-1,-3 24-15,-3 28 16,1 21 0,-3 7-16,4-6 15,2-17 1,0-21-1,-1-23-15,2-26 16,-1-25 0,2-23-16,-2-19 15,-5-11 1,1 0-16,0 11 15,-1 23 1,-4 22 0,-3 24-16,1 28 15,2 23 1,0 18-16,9 14 15,5 0 1,10-4 0,2-11-16,1-13 15,1-16-15,2-17 16,-6-16-1,-4-22 1,-9-22 0,-9-22-16,-7-18 15,-10-7 1,-12 11-16,-14 23 15,-9 25 1,-8 32 0,-5 31-16,-2 31 15,8 26 1,16 12-1,11-13-15,9-21 16</inkml:trace>
  <inkml:trace contextRef="#ctx0" brushRef="#br0" timeOffset="56097.6003">20148 14963 0,'-9'-9'0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284.28772" units="1/cm"/>
          <inkml:channelProperty channel="Y" name="resolution" value="499.64926" units="1/cm"/>
          <inkml:channelProperty channel="T" name="resolution" value="1" units="1/dev"/>
        </inkml:channelProperties>
      </inkml:inkSource>
      <inkml:timestamp xml:id="ts0" timeString="2021-03-26T00:09:33.9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29136 15522 0,'9'-8'0,"3"-2"0,-12 10 0,0 0 0,0 0 0,0 0 0,5-11 0,-5 11 0,0 0 0,0 0 0,-9-13 0,9 13 0,0 0 0,-20-8 0,20 8 0,-38-10 0,-16-1 0,-16-3 15,-17-1-15,-11-3 16,-14 1-16,-8 0 15,-13 2 1,-6 3 0,-4 2-1,-6 9-15,2 3 16,-2 8-1,1 7-15,2 8 16,7 9-16,1 7 16,4 9-1,3 9 1,3 9-1,6 5-15,1 8 16,8 6 0,6 4-16,11 7 15,12 9 1,15 0-16,15 4 15,17 2 1,10 3 0,17-1-16,12 4 15,16 0 1,16-3-16,13-8 15,9-5 1,13 0-16,13-2 16,13-6-1,13-5 1,12-7-16,7-6 15,10-9 1,8-6-16,15-5 16,8-7-1,10-5-15,9-1 16,16-3-1,5 0-15,5-3 16,1-5-16,5-3 16,9-2-1,0-10-15,-5-1 31,1-9-31,1-4 16,-3-8 0,-2-4-16,-7-7 15,-2-8 1,3-2-16,-3-4 15,-7-4 1,-6-6-16,-7-5 16,-9-8-16,-7-2 15,-12-7 1,-6-8-1,-7-11 1,-10-8-16,-11-8 16,-13-13-1,-13-6-15,-12-4 16,-14-12-16,-18-4 15,-15-3 1,-20-4-16,-20-1 16,-18 1-1,-21 3 1,-23 5-1,-21 8-15,-18 9 16,-21 11-16,-16 10 16,-15 11-1,-19 9-15,-19 9 16,-19 9-1,-12 8-15,-13 8 16,-11 6 0,-10 10-1,-10 11 1,-14 6-16,-8 12 15,-4 7-15,4 7 16,5 6 0,2 9-16,3 0 15,61-7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284.28772" units="1/cm"/>
          <inkml:channelProperty channel="Y" name="resolution" value="499.64926" units="1/cm"/>
          <inkml:channelProperty channel="T" name="resolution" value="1" units="1/dev"/>
        </inkml:channelProperties>
      </inkml:inkSource>
      <inkml:timestamp xml:id="ts0" timeString="2021-03-26T00:15:04.8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2683 14104 0,'-16'-16'0,"-6"-6"0,22 22 0,-21-16 0,2 18 15,-4 26 1,-5 25-16,-3 14 16,2 9-1,3 1 1,12-8-16,14-12 15,20-17 1,26-18-16,20-16 16,15-11-1,4-5 1,-2-4-16,-14 3 15,-20 2 1,-21 4-16,-28 5 16,-2 0-1,-24-4-15,-13-13 16,-3-23-1,6-20 1,11-15-16,16-10 16</inkml:trace>
  <inkml:trace contextRef="#ctx0" brushRef="#br0" timeOffset="187.2">2826 13944 0,'0'0'0,"-1"27"0,1-27 0,-11 63 0,-9 39 0,-7 28 16,0 23-1,1 17 1,2 0-16,7-13 16,4-29-1,10-40-15,3-34 16</inkml:trace>
  <inkml:trace contextRef="#ctx0" brushRef="#br0" timeOffset="343.2">3019 14995 0,'11'24'0,"8"13"0,-19-37 0,16 32 0,-2-23 15,-4-12-15</inkml:trace>
  <inkml:trace contextRef="#ctx0" brushRef="#br0" timeOffset="748.8">3924 13893 0,'36'7'0,"14"7"0,-1 11 15,-18 9-15,-26 7 16,-28 5 0,-26 4-1,-14-1-15,0-7 16,15-11-1,19-12-15,22-7 16,31-6 0,28-10-16,19 0 15,0 1 1,-12 0-1,-18 1-15,-41 2 16,-4-2 0,-38-11-16,-25-12 15,-5-19 1,15 3-16</inkml:trace>
  <inkml:trace contextRef="#ctx0" brushRef="#br0" timeOffset="951.6">3774 13715 0,'0'0'0,"8"18"0,-8-18 0,0 0 0,7 47 0,-7-47 0,0 79 0,-9 31 16,-10 21-1,-6 24-15,-6 13 16,-10 6-1,-8-3-15,-2-12 16,-4-24 0,-2-38-16,1-46 15</inkml:trace>
  <inkml:trace contextRef="#ctx0" brushRef="#br0" timeOffset="1466.4">3815 14428 0,'71'-16'0,"27"-3"0,-13 9 15,-28 15 1,-38 14-16,-43 10 15,-32 4 1,-20 0 0,1-4-16,20-2 15,27-4 1,29-15-16,35-13 15,27-9 1,12-2 0,-3 4-16,-16 7 15,-23 12 1,-28 12-16,-30 15 15,-29 9 1,-16 6-16,-5 2 16,9-7-1,20-9-15,20-11 16,28-13-1,27-11-15,24-10 16,19-5 0,1-1-1,-6 0-15,-19-1 16,-26-4-1,-22-2-15,-9 3 16</inkml:trace>
  <inkml:trace contextRef="#ctx0" brushRef="#br0" timeOffset="1716">4041 14444 0,'10'24'0,"-5"28"0,-5-52 0,-4 84 0,-14 21 0,-1 10 15,3 0 1,9-15-16,11-20 16,11-28-1,18-34 1,18-39-16,20-46 15,11-47 1,6-41-16,-17 20 16</inkml:trace>
  <inkml:trace contextRef="#ctx0" brushRef="#br0" timeOffset="2402.4">4846 13841 0,'0'0'0,"-15"14"0,15-14 0,0 0 0,-21 29 0,21-29 0,-16 41 0,12 3 16,14-4 0,16-6-16,12-11 15,8-7 1,-4-7-16,-11-4 15,-14-4 1,-21 2-16,-23 3 16,-21 7-1,-12 7 1,2 4-16,10-1 15,21-1 1,16-3-16,29-4 16,21-6-1,18-3-15,3-4 16,-11 0-1,-21 6-15,-29 9 16,-31 6 0,-30 11-16,-18 4 15,-1 1 1,15-6-1,25-9-15,31-12 16,34-12 0,30-8-16,12 1 15,-2 8 1,-17 15-1,-23 20-15,-32 21 16,-22 13 0,-11 8-1,6-4-15,13-8 16,19-12-1,23-19-15,25-21 16,18-26 0,11-25-1,3-25-15,-8-28 16,-10-23-1,-18 16-15</inkml:trace>
  <inkml:trace contextRef="#ctx0" brushRef="#br0" timeOffset="2761.2">5425 14003 0,'12'52'0,"-11"36"0,-20 16 15,-18 2 1,-7-5-16,0-18 15,11-26 1,12-30-16,18-29 16,24-28-1,18-16-15,14-8 16,5 6-1,-1 13 1,-4 17-16,-13 24 16,-17 25-1,-22 22-15,-25 19 16,-25 11-1,-18 0 1,-12-10-16,-4-20 16,6-32-1,5-32-15</inkml:trace>
  <inkml:trace contextRef="#ctx0" brushRef="#br0" timeOffset="2995.2">5148 14571 0,'48'18'0,"30"22"0,19 21 0,13 17 16,4 15 0,2 9-16,0-2 15,-9-9 1,-15-16-1,-21-25-15,-20-30 16,-22-37 0,-23-45-16,-25-33 15,-7 7 1</inkml:trace>
  <inkml:trace contextRef="#ctx0" brushRef="#br0" timeOffset="3229.2">5819 13953 0,'2'26'0,"-1"35"0,-4 33 0,-5 29 15,-8 20 1,-3 5-1,-1-7-15,0-16 16,5-30-16,4-41 16,5-42-1,2-72 1</inkml:trace>
  <inkml:trace contextRef="#ctx0" brushRef="#br0" timeOffset="3385.2">5819 14478 0,'0'0'0,"15"18"0,-15-18 0,0 0 0,28 29 0,-28-29 0,33 37 0,6-2 16,0-9-16,1-23 15,-10-10 1</inkml:trace>
  <inkml:trace contextRef="#ctx0" brushRef="#br0" timeOffset="4149.6">6490 14182 0,'15'4'0,"14"11"0,-29-15 0,27 29 0,-15 14 0,-22 12 15,-28 6 1,-26-2-1,-16-3-15,-2-6 16,12-2 0,24-6-16,30-11 15,32-11 1,33-7-1,26-5-15,10-3 16,-1 1 0,-15-2-16,-26-4 15,-23-6 1,-27-8-16,-18-6 15,-13-9 1,0-13 0,7-8-16,9-5 15,10 8 1,8 16-16,4 31 15,2 4 1,-2 39-16,-3 39 16,-1 28-1,3 15 1,0 0-16,6-8 15,5-18 1,9-27-16,8-31 16,6-42-1,8-46 1,3-51-16,0-37 15,1-25 1,-1-4-16,-9 21 16,-11 27-1,-10 32 1,-6 32-16,-8 52 15,-1 5 1,-3 50-16,-2 32 16,2 22-1,0 7 1,2-12-16,-2-17 15,-5-32 1,0-45 0,-1-42-16,2-6 15</inkml:trace>
  <inkml:trace contextRef="#ctx0" brushRef="#br0" timeOffset="5163.6">6926 14130 0,'40'-10'0,"25"6"0,8 18 15,-2 20-15,-7 18 16,-20 9 0,-27 10-16,-27-3 15,-25-5 1,-25-9-1,-22-15-15,-6-14 16,2-22 0,15-22-16,24-12 15,28-8 1,30-3-1,27 2-15,16 9 16,4 16 0,-1 15-16,-11 12 15,-23 17 1,-26 11-1,-24 7-15,-21 0 16,-12-3 0,2-6-16,14-12 15,22-10 1,24-14-1,27-6-15,23-5 16,15-3 0,-2-2-16,-9-2 15,-16-7 1,-30-6-1,-22-9-15,-18-12 16,-6-14 0,-1-3-1,12 4-15,10 12 16,11 14-1,3 16-15,4 25 16,1 27 0,1 31-16,3 28 15,-1 21 1,0 16-16,2 6 15,-2-1 1,-4-8 0,-3-19-16,-5-24 15,-8-28 1,-9-29-16,-14-29 15,-11-28 1,-9-20-16,-1-10 16,10-1-1,14 7 1,24 10-16,25 10 15,30 12 1,25 16-16,10 21 16,-3 16-1,-17 16 1,-32 15-16,-39 10 15,-38 3 1,-21-3 0,2-10-16,19-16 15,42-19 1,59-18-16,59-9 15,45-3 1,18 1 0,-15-7-16,-42-4 15</inkml:trace>
  <inkml:trace contextRef="#ctx0" brushRef="#br0" timeOffset="16848.0001">8025 14776 0,'17'6'0,"11"9"0,-28-15 0,29 17 0,-7-4 16,-9-4 0</inkml:trace>
  <inkml:trace contextRef="#ctx0" brushRef="#br0" timeOffset="16988.4001">8049 15021 0,'12'12'0,"6"6"0,-18-18 0,0 0 0,19 18 0,-19-18 0,12 12 0</inkml:trace>
  <inkml:trace contextRef="#ctx0" brushRef="#br0" timeOffset="18189.6001">5844 15564 0,'-10'31'0,"-5"29"0,-4 25 15,1 22-15,1 18 16,2 12-1,-2 12-15,-1-1 16,2-7 0,-2-20-1,1-24-15,3-31 16,-2-28-1,-7-38-15,-3-34 16,-5-32 0,-2-22-1,-2-11-15,-5-2 16,0 4-1,0 7-15,6 10 16,5 10 0,11 9-16,10 9 15,14 9 1,15 9-16,20 6 15,8 9 1,4 11 0,-6 14-16,-15 18 15,-17 20 1,-23 19-16,-19 13 15,-16 6 1,-5-4 0,-3-10-16,12-18 15,14-25 1,21-22-16,27-27 15,29-26 1,35-19-16,29-11 16,14 0-1,1 9 1,-9 18-16,-26 16 15,-32 17 1,-35 19-16,-37 17 16,-30 16-1,-29 16-15,-13 7 16,1 4-1,15-3-15,20-7 16,28-5 0,27-7-16,26-3 15,23-3 1,11 0-16,1-1 15,-6 2 1,-10-4 0,-21-14-16,-15-7 15</inkml:trace>
  <inkml:trace contextRef="#ctx0" brushRef="#br0" timeOffset="18454.8001">6608 15878 0,'77'-6'0,"35"1"0,-6 4 16,-25 4-16,-30 3 15,-24-1 1,-30-5 0,-27-6-16,-21-6 15,-12-9 1,10 2-16</inkml:trace>
  <inkml:trace contextRef="#ctx0" brushRef="#br0" timeOffset="19203.6001">6532 15962 0,'-16'42'0,"-3"19"0,3 8 0,6-6 15,4-13 1,5-11-16,0-13 16,1-26-1,2 1 1,4-22-16,5-17 15,6-7 1,5 3-16,-1 12 16,3 13-1,-1 17 1,0 18-16,-9 12 15,-8 11 1,-11 7-16,-8 6 16,-16-2-1,-8 0-15,-8-2 16,2 5-1,5 4-15,9-7 16,7-15 0,15-13-16,14-14 15,14-17 1,10-16-16,9-21 15,3-19 1,5-23 0,2-21-16,0-13 15,0-3 1,-4 0-16,-4 7 15,-10 12 1,-16 15 0,-8 19-16,-5 23 15,-4 24 1,-6 25-16,-1 32 15,5 38 1,11 33 0,7 31-16,7 21 15,6 14 1,2 6-16,1-8 15,0-13 1,-7-27-16,-5-32 16,-4-36-1,-15-61 1,3-12-16,-9-69 15,-8-55 1,-4-45-16,-3-26 16,4 37-1</inkml:trace>
  <inkml:trace contextRef="#ctx0" brushRef="#br0" timeOffset="19422.0001">6942 15572 0,'14'18'0,"10"17"0,-24-35 0,30 54 0,1 17 0,-3 13 15,-14 13 1,-14 5 0,-19 2-16,-17 4 15,-14-3 1,-13-4-16,-8-11 15,1-22 1,10-31-16,18-19 16</inkml:trace>
  <inkml:trace contextRef="#ctx0" brushRef="#br0" timeOffset="19656.0001">7487 15836 0,'47'-2'0,"18"2"0,1 2 15,-10 0 1,-22 3-16,-26 2 15,-27-1 1,-24 10-16</inkml:trace>
  <inkml:trace contextRef="#ctx0" brushRef="#br0" timeOffset="20654.4001">7505 15997 0,'-32'66'0,"-9"41"0,9 13 16,13-5-16,9-10 16,4-16-1,3-20-15,3-24 16,0-45-1,0-4 1,0-38-16,2-24 16,4-16-1,9 3-15,5 8 16,15 14-1,13 12-15,19 12 16,13 17 0,5 12-16,-4 20 15,-10 16 1,-19 15-1,-20 12-15,-26 10 16,-25 4 0,-22-2-16,-15-8 15,-7-16 1,3-21-16,8-28 15,10-26 1,14-33-16,8-28 16,10-22-1,5-3 1,5 16-16,0 29 15,0 26 1,-7 27-16,-1 32 16,-4 31-1,-2 17 1,2 13-16,0-2 15,6-12 1,7-22-16,6-33 16,5-36-1,4-37-15,2-36 16,4-1-1,2 9 1,1 24-16,1 25 16,-6 21-1,-3 21-15,-1 22 16,-5 18-1,-8 16-15,-11 9 16,-7 3 0,-7 0-16,-7-6 15,-5-13 1,3-16-16,4-15 15,14-21 1,16-11-16,17-7 16,15 0-1,4 8-15,-2 14 16,-12 17-1,-22 17-15,-20 13 16,-18 10 0,-10 1-16,-1-5 15,11-10 1,13-15-1,21-14-15,23-15 16,18-14 0,14-14-16,2-14 15,-3-15 1,-8-14-16,-8-149 15,-13-13 1</inkml:trace>
  <inkml:trace contextRef="#ctx0" brushRef="#br0" timeOffset="20919.6001">8074 15649 0,'29'-26'0,"4"-7"0,-9 15 16,-17 20-1,-26 22 1,-19 19-16,-13 11 15,1 2 1,10-2-16,17-7 16,23-8-1,24-8-15,25-9 16,17-12-1,7-8 1,-3-10-16,-14-14 16,-19-12-1</inkml:trace>
  <inkml:trace contextRef="#ctx0" brushRef="#br0" timeOffset="21060.0001">8243 15701 0,'17'18'0,"13"14"0,-30-32 0,37 40 0,0 3 15,-4-3 1,-12-10-16,-15-19 16</inkml:trace>
  <inkml:trace contextRef="#ctx0" brushRef="#br0" timeOffset="21777.6001">8233 15937 0,'-28'31'0,"-19"15"0,-6 9 16,0 1-16,7-4 15,13-12 1,12-12 0,16-13-16,17-16 15,19-10 1,19-9-16,11-2 15,7 4 1,-9 7-16,-12 6 16,-20 8-1,-22 12-15,-30 9 16,-25 10-1,-13 2-15,-6 2 16,9-6 0,15-11-16,24-6 15,28-12 1,31-9-16,25-3 15,15 0 1,-1 5 0,-13 6-16,-27 14 15,-34 12 1,-36 10-16,-28 12 15,-19 6 1,-6 2-16,10-6 16,19-12-1,23-16 1,30-18-16,35-23 15,26-15 1,20-6-16,6 2 16,-8 8-1,-18 12-15,-20 13 16,-27 15-16,-30 15 15,-26 16 1,-24 11 0,-14 8-16,-7 4 15,2-8 1,9-14-16,17-23 15,21-28 1,23-26-16,28-32 16,9 1-1</inkml:trace>
  <inkml:trace contextRef="#ctx0" brushRef="#br0" timeOffset="21949.2001">7982 16574 0,'31'23'0,"20"20"0,14 16 16,10 10-16,5 6 15,-1 1 1,1-4 0,-1-17-16,-6-27 15,-10-19 1</inkml:trace>
  <inkml:trace contextRef="#ctx0" brushRef="#br0" timeOffset="22807.2001">8686 16192 0,'19'41'0,"4"23"0,-3 11 15,-11 2 1,-2-9 0,-7-18-16,-5-24 15,-2-27 1,0-29-16,1-23 15,4-13 1,11-2-16,11 13 16,2 13-1,9 14 1,7 18-16,-4 18 15,-7 19 1,-16 20-16,-16 12 16,-17 9-1,-10 0-15,-7-6 16,4-15-1,7-21 1,10-26-16,17-28 16,19-33-1,12-30-15,14-22 16,12-4-1,6 12 1,4 22-16,-6 25 16,-4 20-1,1 24-15,-1 24 16,0 25-1,-13 20 1,-20 17-16,-27 7 16,-26 5-1,-20-6-15,-13-17 16,3-18-1,9-21 1,21-21-16,27-22 16,33-10-1,27-1-15,11 9 16,-2 14-1,-10 21 1,-21 19-16,-27 23 16,-30 17-1,-28 15-15,-21 1 16,-11-3-1,0-18-15,10-26 16,16-35 0,19-37-1,19-41-15,10 2 16</inkml:trace>
  <inkml:trace contextRef="#ctx0" brushRef="#br0" timeOffset="22978.8002">9156 16047 0,'-4'28'0,"-13"27"0,-15 27 16,-16 19-16,-10 11 16,-6-6-1,-1-14-15,8-33 16,18-39-1</inkml:trace>
  <inkml:trace contextRef="#ctx0" brushRef="#br0" timeOffset="23166.0002">9014 16455 0,'42'32'0,"24"25"0,6 18 0,-4 12 16,-9 2-1,-14-7 1,-14-13-16,-12-23 15,-13-37 1,-11-38 0</inkml:trace>
  <inkml:trace contextRef="#ctx0" brushRef="#br0" timeOffset="23634.0002">9575 16226 0,'19'37'0,"0"29"0,-5 16 16,-8 0-16,-7-7 16,-2-15-1,2-16-15,2-21 16,5-17-1,5-27 1,4-25-16,2-26 16,2-23-1,2-5-15,1 5 16,0 15-1,-5 22 1,-6 26-16,-3 24 16,-3 26-16,-2 32 15,-6 30 1,-2 23-16,-1 14 15,-1 11 1,-3-3 0,1-10-16,-2-23 15,-1-33 1,1-48-16,7-48 15,6-50 1,3 0 0</inkml:trace>
  <inkml:trace contextRef="#ctx0" brushRef="#br0" timeOffset="24039.6002">10070 15701 0,'0'18'0,"-3"21"0,3-39 0,-1 55 0,5 11 15,8 1 1,16-5-16,16-11 16,5-10-1,1-14 1,1-16-16,-7-16 15,-13-15 1,-13-10-16,-14-2 16,-14 3-1,-9 15 1,-7 20-16,-1 23 15,1 22 1,0 25-16,0 21 16,3 9-1,-2 5-15,-4-1 16,0-11-1,-8-13-15,-9-27 16,-2-29 0,-1-40-16</inkml:trace>
  <inkml:trace contextRef="#ctx0" brushRef="#br0" timeOffset="24258.0002">9944 16277 0,'43'50'0,"26"38"0,12 19 16,9 7-16,6-1 15,2-4 1,3-15-1,1-26-15,-5-30 16,-25-19 0</inkml:trace>
  <inkml:trace contextRef="#ctx0" brushRef="#br0" timeOffset="30591.6002">10942 15657 0,'-26'40'0,"-10"35"0,1 25 16,10 15-16,12 13 16,13 4-1,17 4 1,9-4-16,5-7 15,-1-18 1,-3-17-16,-4-22 16,-7-22-1,-3-29 1,1-29-16,6-45 15</inkml:trace>
  <inkml:trace contextRef="#ctx0" brushRef="#br0" timeOffset="31059.6002">11361 15802 0,'0'0'0,"22"3"0,-22-3 0,0 0 0,40 8 0,-40-8 0,47 23 0,-1 10 15,-10 5 1,-18 0-16,-21-5 15,-18-1 1,-15-8-16,-3-4 16,6-9-1,15-8 1,22-8-16,23-1 15,14 3 1,7 7-16,-5 7 16,-9 10-1,-18 9 1,-20 9-16,-23 4 15,-15 2 1,-7-4-16,-5-7 16,6-18-1,9-20 1,13-23-16,10-21 15</inkml:trace>
  <inkml:trace contextRef="#ctx0" brushRef="#br0" timeOffset="31293.6002">11353 15794 0,'6'40'0,"1"39"0,-4 30 15,-3 25-15,-2 17 16,-1 4-1,-2-3 1,-1-14-16,-2-17 16,4-26-1,2-29-15,5-33 16,1-42-16,7-47 15</inkml:trace>
  <inkml:trace contextRef="#ctx0" brushRef="#br0" timeOffset="31995.6002">11848 15581 0,'42'28'0,"14"21"0,-6 11 16,-26 1 0,-27-2-1,-26-6-15,-22-8 16,-7-7-1,1-11-15,12-9 16,16-7 0,29-11-16,13-5 15,32-9 1,23-3-16,7 2 15,-4 8 1,-15 12 0,-28 19-16,-32 22 15,-33 19 1,-26 13-16,-16 10 15,-3 1 1,9-13 0,15-18-16,22-19 15,22-24-15,19-22 16,23-24-1,16-24 1,14-7-16,5 2 16,2 12-1,-6 18-15,-6 22 16,-12 24-1,-14 25 1,-19 23-16,-18 17 16,-18 10-1,-13 0-15,-8-4 16,-2-16-1,3-23-15,4-27 16,7-34 0,14-38-16,15-42 15,22-35 1,4 16-1</inkml:trace>
  <inkml:trace contextRef="#ctx0" brushRef="#br0" timeOffset="32151.6002">12560 15819 0,'-4'26'0,"-13"20"0,17-46 0,-32 54 0,-10 0 15,-12-14 1,3-17-16,9-18 15</inkml:trace>
  <inkml:trace contextRef="#ctx0" brushRef="#br0" timeOffset="32370.0002">12392 16030 0,'7'81'0,"-4"51"0,-5 20 16,-10 2-1,-3-11-15,-4-20 16,6-29-1,3-33-15,6-32 16,8-37-16,7-45 16,7-42-1,3-46-15,-3 16 16</inkml:trace>
  <inkml:trace contextRef="#ctx0" brushRef="#br0" timeOffset="32650.8002">12862 15784 0,'24'5'0,"4"11"0,-28-16 0,16 29 0,-26 15 16,-34 11-1,-18 7 1,-14 0-16,3-3 15,11-16 1,21-8-16,28-11 16,33-13-1,30-8 1,15-7-16,7-5 15,-5-5 1,-14-10-16</inkml:trace>
  <inkml:trace contextRef="#ctx0" brushRef="#br0" timeOffset="32806.8002">12912 16056 0,'16'19'0,"4"14"0,-20-33 0,22 47 0,-10 2 16,-12-9 0,-12-12-16</inkml:trace>
  <inkml:trace contextRef="#ctx0" brushRef="#br0" timeOffset="33368.4002">12560 16420 0,'36'10'0,"27"1"0,15-1 16,3-5-16,-5-11 16,-22-10-1,-18-9 1,-26-7-16,-27 2 15,-24 7 1,-14 12-16,3 10 16,6 12-1,9 17 1,9 16-16,11 19 15,9 13 1,5 4 0,7-6-16,5-12 15,8-20 1,9-28-16,8-27 15,6-29 1,2-29-16,2-21 16,-1-8-1,-1 6 1,-9 19-16,-8 22 15,-11 24 1,-5 25-16,-7 23 16,-8 19-16,0 12 15,1 5 1,1-3-16,6-13 15,-2-39 1,8 1-16,5-34 16,5-28-1</inkml:trace>
  <inkml:trace contextRef="#ctx0" brushRef="#br0" timeOffset="33633.6002">13247 15811 0,'0'0'0,"0"0"0,0 0 0,0 0 0,8 31 0,-8-31 0,11 66 0,-4 30 15,-8 27 1,-4 19-16,-8 8 16,-1 5-1,-6-4 1,-5-17-16,-1-25 15,4-30-15,0-34 16,-5-40 0,3-42-16,2-46 15,3-59 1,5 8-16</inkml:trace>
  <inkml:trace contextRef="#ctx0" brushRef="#br0" timeOffset="34413.6002">13373 16116 0,'24'50'0,"13"29"0,-6 4 15,-6-6 1,-13-15-16,-11-19 15,-5-22 1,-1-22-16,-1-24 16,5-23-1,6-14-15,6-4 16,6 7-1,3 11-15,2 16 16,0 19 0,0 23-1,-3 21-15,-6 11 16,-14 12-1,-11-1-15,-6-13 16,-6-11 0,-2-19-16,2-22 15,6-21 1,12-27-16,18-18 15,18-12 1,20 10 0,13 13-16,11 19 15,5 17 1,-3 18-16,-6 22 15,-10 18 1,-16 14 0,-23 8-16,-24 4 15,-24-1 1,-7-8-16,-7-9 15,7-13 1,12-12-16,14-14 16,17-12-1,21 0-15,18 5 16,7 11-1,-4 19 1,-14 17-16,-21 18 16,-32 12-1,-24 9-15,-22 3 16,-13-2-1,-7-13-15,6-13 16,6-26 0,17-29-1,18-33-15,20-32 16,6-31-16,2 11 15</inkml:trace>
  <inkml:trace contextRef="#ctx0" brushRef="#br0" timeOffset="34585.2002">13885 16073 0,'-3'34'0,"-12"25"0,-14 17 16,-14 7 0,-14 1-1,-9-9-15,-2-18 16,5-26-1,19-26-15</inkml:trace>
  <inkml:trace contextRef="#ctx0" brushRef="#br0" timeOffset="34756.8002">13591 16387 0,'63'8'0,"31"10"0,6 16 16,-5 12 0,-12 10-16,-9 7 15,-17-7 1,-17-11-16,-18-13 15,-22-32 1,-1 1-16,-17-33 16</inkml:trace>
  <inkml:trace contextRef="#ctx0" brushRef="#br0" timeOffset="34959.6002">14430 15861 0,'47'94'0,"10"63"0,-23 38 16,-44 17-1,-55-3 1,-42-46-16,9-53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284.28772" units="1/cm"/>
          <inkml:channelProperty channel="Y" name="resolution" value="499.64926" units="1/cm"/>
          <inkml:channelProperty channel="T" name="resolution" value="1" units="1/dev"/>
        </inkml:channelProperties>
      </inkml:inkSource>
      <inkml:timestamp xml:id="ts0" timeString="2021-03-26T00:20:52.6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3153 11144 0,'0'21'0,"2"24"0,-2-45 0,4 61 0,0 6 15,-1 1 1,0-5-16,-2-10 16,1-15-1,3-18 1,2-21-16,6-29 15,6-28 1</inkml:trace>
  <inkml:trace contextRef="#ctx0" brushRef="#br0" timeOffset="202.8">3463 11136 0,'26'44'0,"8"34"0,-5 17 16,-12 12-1,-25 9-15,-33 6 16,-34 6 0,-28-10-1,12-29-15</inkml:trace>
  <inkml:trace contextRef="#ctx0" brushRef="#br0" timeOffset="920.4">3069 14428 0,'55'2'0,"27"6"0,1 8 0,-14 9 16,-25 5-1,-25 4-15,-28 2 16,-25 3 0,-20 1-1,-3 0-15,10-1 16,17-5-1,21-1 1,26-6-16,25-6 16,17-4-1,4-9-15,-5-20 16,-11-22-1</inkml:trace>
  <inkml:trace contextRef="#ctx0" brushRef="#br0" timeOffset="1154.4">3521 14207 0,'38'88'0,"-2"57"16,-33 24 0,-47 9-1,-55-2-15,-48-19 16,16-44-1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7.png>
</file>

<file path=ppt/media/image3.png>
</file>

<file path=ppt/media/image30.png>
</file>

<file path=ppt/media/image33.png>
</file>

<file path=ppt/media/image34.jpe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tags" Target="../tags/tag151.xml"/><Relationship Id="rId7" Type="http://schemas.openxmlformats.org/officeDocument/2006/relationships/tags" Target="../tags/tag155.xml"/><Relationship Id="rId2" Type="http://schemas.openxmlformats.org/officeDocument/2006/relationships/tags" Target="../tags/tag150.xml"/><Relationship Id="rId1" Type="http://schemas.openxmlformats.org/officeDocument/2006/relationships/theme" Target="../theme/theme2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  <p:custDataLst>
              <p:tags r:id="rId2"/>
            </p:custDataLst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  <p:custDataLst>
              <p:tags r:id="rId3"/>
            </p:custDataLst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364" name="幻灯片图像占位符 3"/>
          <p:cNvSpPr>
            <a:spLocks noGrp="1" noRot="1" noChangeAspect="1"/>
          </p:cNvSpPr>
          <p:nvPr>
            <p:ph type="sldImg" idx="6"/>
            <p:custDataLst>
              <p:tags r:id="rId4"/>
            </p:custDataLst>
          </p:nvPr>
        </p:nvSpPr>
        <p:spPr>
          <a:xfrm>
            <a:off x="685530" y="1143000"/>
            <a:ext cx="548694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365" name="备注占位符 4"/>
          <p:cNvSpPr>
            <a:spLocks noGrp="1"/>
          </p:cNvSpPr>
          <p:nvPr>
            <p:ph type="body" sz="quarter" idx="7"/>
            <p:custDataLst>
              <p:tags r:id="rId5"/>
            </p:custDataLst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  <p:custDataLst>
              <p:tags r:id="rId6"/>
            </p:custDataLst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  <p:custDataLst>
              <p:tags r:id="rId7"/>
            </p:custDataLst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z="120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z="12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11.xml"/><Relationship Id="rId2" Type="http://schemas.openxmlformats.org/officeDocument/2006/relationships/tags" Target="../tags/tag210.xml"/><Relationship Id="rId1" Type="http://schemas.openxmlformats.org/officeDocument/2006/relationships/tags" Target="../tags/tag209.xml"/><Relationship Id="rId5" Type="http://schemas.openxmlformats.org/officeDocument/2006/relationships/slide" Target="../slides/slide9.xml"/><Relationship Id="rId4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FE816EE4-5FC2-49BF-B09E-544E81692B12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2" Type="http://schemas.openxmlformats.org/officeDocument/2006/relationships/tags" Target="../tags/tag9.xml"/><Relationship Id="rId16" Type="http://schemas.openxmlformats.org/officeDocument/2006/relationships/image" Target="../media/image3.png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image" Target="../media/image2.png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7" Type="http://schemas.openxmlformats.org/officeDocument/2006/relationships/image" Target="../media/image1.png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2.xml"/><Relationship Id="rId4" Type="http://schemas.openxmlformats.org/officeDocument/2006/relationships/tags" Target="../tags/tag8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90.xml"/><Relationship Id="rId13" Type="http://schemas.openxmlformats.org/officeDocument/2006/relationships/image" Target="../media/image2.png"/><Relationship Id="rId3" Type="http://schemas.openxmlformats.org/officeDocument/2006/relationships/tags" Target="../tags/tag85.xml"/><Relationship Id="rId7" Type="http://schemas.openxmlformats.org/officeDocument/2006/relationships/tags" Target="../tags/tag89.xml"/><Relationship Id="rId12" Type="http://schemas.openxmlformats.org/officeDocument/2006/relationships/image" Target="../media/image1.png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6" Type="http://schemas.openxmlformats.org/officeDocument/2006/relationships/tags" Target="../tags/tag88.xml"/><Relationship Id="rId11" Type="http://schemas.openxmlformats.org/officeDocument/2006/relationships/image" Target="../media/image11.png"/><Relationship Id="rId5" Type="http://schemas.openxmlformats.org/officeDocument/2006/relationships/tags" Target="../tags/tag8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86.xml"/><Relationship Id="rId9" Type="http://schemas.openxmlformats.org/officeDocument/2006/relationships/tags" Target="../tags/tag9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94.xml"/><Relationship Id="rId7" Type="http://schemas.openxmlformats.org/officeDocument/2006/relationships/image" Target="../media/image12.png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96.xml"/><Relationship Id="rId4" Type="http://schemas.openxmlformats.org/officeDocument/2006/relationships/tags" Target="../tags/tag95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9" Type="http://schemas.openxmlformats.org/officeDocument/2006/relationships/image" Target="../media/image13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10" Type="http://schemas.openxmlformats.org/officeDocument/2006/relationships/image" Target="../media/image9.png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10" Type="http://schemas.openxmlformats.org/officeDocument/2006/relationships/image" Target="../media/image9.png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10" Type="http://schemas.openxmlformats.org/officeDocument/2006/relationships/image" Target="../media/image14.png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35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12" Type="http://schemas.openxmlformats.org/officeDocument/2006/relationships/image" Target="../media/image15.png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2.xml"/><Relationship Id="rId10" Type="http://schemas.openxmlformats.org/officeDocument/2006/relationships/tags" Target="../tags/tag137.xml"/><Relationship Id="rId4" Type="http://schemas.openxmlformats.org/officeDocument/2006/relationships/tags" Target="../tags/tag131.xml"/><Relationship Id="rId9" Type="http://schemas.openxmlformats.org/officeDocument/2006/relationships/tags" Target="../tags/tag136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5.xml"/><Relationship Id="rId3" Type="http://schemas.openxmlformats.org/officeDocument/2006/relationships/tags" Target="../tags/tag140.xml"/><Relationship Id="rId7" Type="http://schemas.openxmlformats.org/officeDocument/2006/relationships/tags" Target="../tags/tag144.xml"/><Relationship Id="rId2" Type="http://schemas.openxmlformats.org/officeDocument/2006/relationships/tags" Target="../tags/tag139.xml"/><Relationship Id="rId1" Type="http://schemas.openxmlformats.org/officeDocument/2006/relationships/tags" Target="../tags/tag138.xml"/><Relationship Id="rId6" Type="http://schemas.openxmlformats.org/officeDocument/2006/relationships/tags" Target="../tags/tag143.xml"/><Relationship Id="rId11" Type="http://schemas.openxmlformats.org/officeDocument/2006/relationships/image" Target="../media/image17.png"/><Relationship Id="rId5" Type="http://schemas.openxmlformats.org/officeDocument/2006/relationships/tags" Target="../tags/tag142.xml"/><Relationship Id="rId10" Type="http://schemas.openxmlformats.org/officeDocument/2006/relationships/image" Target="../media/image16.png"/><Relationship Id="rId4" Type="http://schemas.openxmlformats.org/officeDocument/2006/relationships/tags" Target="../tags/tag141.xml"/><Relationship Id="rId9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7.xml"/><Relationship Id="rId1" Type="http://schemas.openxmlformats.org/officeDocument/2006/relationships/tags" Target="../tags/tag146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2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9.xml"/><Relationship Id="rId1" Type="http://schemas.openxmlformats.org/officeDocument/2006/relationships/tags" Target="../tags/tag148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2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9.xml"/><Relationship Id="rId3" Type="http://schemas.openxmlformats.org/officeDocument/2006/relationships/tags" Target="../tags/tag34.xml"/><Relationship Id="rId7" Type="http://schemas.openxmlformats.org/officeDocument/2006/relationships/tags" Target="../tags/tag38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tags" Target="../tags/tag37.xml"/><Relationship Id="rId11" Type="http://schemas.openxmlformats.org/officeDocument/2006/relationships/image" Target="../media/image6.png"/><Relationship Id="rId5" Type="http://schemas.openxmlformats.org/officeDocument/2006/relationships/tags" Target="../tags/tag36.xml"/><Relationship Id="rId10" Type="http://schemas.openxmlformats.org/officeDocument/2006/relationships/image" Target="../media/image5.png"/><Relationship Id="rId4" Type="http://schemas.openxmlformats.org/officeDocument/2006/relationships/tags" Target="../tags/tag35.xml"/><Relationship Id="rId9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7.xml"/><Relationship Id="rId13" Type="http://schemas.openxmlformats.org/officeDocument/2006/relationships/image" Target="../media/image5.png"/><Relationship Id="rId3" Type="http://schemas.openxmlformats.org/officeDocument/2006/relationships/tags" Target="../tags/tag42.xml"/><Relationship Id="rId7" Type="http://schemas.openxmlformats.org/officeDocument/2006/relationships/tags" Target="../tags/tag46.xml"/><Relationship Id="rId12" Type="http://schemas.openxmlformats.org/officeDocument/2006/relationships/image" Target="../media/image6.png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44.xml"/><Relationship Id="rId10" Type="http://schemas.openxmlformats.org/officeDocument/2006/relationships/tags" Target="../tags/tag49.xml"/><Relationship Id="rId4" Type="http://schemas.openxmlformats.org/officeDocument/2006/relationships/tags" Target="../tags/tag43.xml"/><Relationship Id="rId9" Type="http://schemas.openxmlformats.org/officeDocument/2006/relationships/tags" Target="../tags/tag48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57.xml"/><Relationship Id="rId13" Type="http://schemas.openxmlformats.org/officeDocument/2006/relationships/image" Target="../media/image7.png"/><Relationship Id="rId3" Type="http://schemas.openxmlformats.org/officeDocument/2006/relationships/tags" Target="../tags/tag52.xml"/><Relationship Id="rId7" Type="http://schemas.openxmlformats.org/officeDocument/2006/relationships/tags" Target="../tags/tag56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11" Type="http://schemas.openxmlformats.org/officeDocument/2006/relationships/tags" Target="../tags/tag60.xml"/><Relationship Id="rId5" Type="http://schemas.openxmlformats.org/officeDocument/2006/relationships/tags" Target="../tags/tag54.xml"/><Relationship Id="rId10" Type="http://schemas.openxmlformats.org/officeDocument/2006/relationships/tags" Target="../tags/tag59.xml"/><Relationship Id="rId4" Type="http://schemas.openxmlformats.org/officeDocument/2006/relationships/tags" Target="../tags/tag53.xml"/><Relationship Id="rId9" Type="http://schemas.openxmlformats.org/officeDocument/2006/relationships/tags" Target="../tags/tag58.xml"/><Relationship Id="rId1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9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10" Type="http://schemas.openxmlformats.org/officeDocument/2006/relationships/image" Target="../media/image9.png"/><Relationship Id="rId4" Type="http://schemas.openxmlformats.org/officeDocument/2006/relationships/tags" Target="../tags/tag74.xml"/><Relationship Id="rId9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>
            <p:custDataLst>
              <p:tags r:id="rId1"/>
            </p:custDataLst>
          </p:nvPr>
        </p:nvGrpSpPr>
        <p:grpSpPr>
          <a:xfrm>
            <a:off x="0" y="0"/>
            <a:ext cx="12192635" cy="7454900"/>
            <a:chOff x="0" y="0"/>
            <a:chExt cx="19200" cy="11740"/>
          </a:xfrm>
        </p:grpSpPr>
        <p:grpSp>
          <p:nvGrpSpPr>
            <p:cNvPr id="6" name="组合 5"/>
            <p:cNvGrpSpPr/>
            <p:nvPr userDrawn="1">
              <p:custDataLst>
                <p:tags r:id="rId9"/>
              </p:custDataLst>
            </p:nvPr>
          </p:nvGrpSpPr>
          <p:grpSpPr>
            <a:xfrm>
              <a:off x="0" y="0"/>
              <a:ext cx="19200" cy="3223"/>
              <a:chOff x="0" y="0"/>
              <a:chExt cx="12192000" cy="2046605"/>
            </a:xfrm>
          </p:grpSpPr>
          <p:pic>
            <p:nvPicPr>
              <p:cNvPr id="7" name="图片 6"/>
              <p:cNvPicPr>
                <a:picLocks noChangeAspect="1"/>
              </p:cNvPicPr>
              <p:nvPr userDrawn="1">
                <p:custDataLst>
                  <p:tags r:id="rId11"/>
                </p:custDataLst>
              </p:nvPr>
            </p:nvPicPr>
            <p:blipFill>
              <a:blip r:embed="rId14"/>
              <a:stretch>
                <a:fillRect/>
              </a:stretch>
            </p:blipFill>
            <p:spPr>
              <a:xfrm>
                <a:off x="0" y="0"/>
                <a:ext cx="12192000" cy="2046605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 userDrawn="1">
                <p:custDataLst>
                  <p:tags r:id="rId12"/>
                </p:custDataLst>
              </p:nvPr>
            </p:nvPicPr>
            <p:blipFill>
              <a:blip r:embed="rId15"/>
              <a:stretch>
                <a:fillRect/>
              </a:stretch>
            </p:blipFill>
            <p:spPr>
              <a:xfrm>
                <a:off x="0" y="10686"/>
                <a:ext cx="12192000" cy="1704978"/>
              </a:xfrm>
              <a:prstGeom prst="rect">
                <a:avLst/>
              </a:prstGeom>
            </p:spPr>
          </p:pic>
        </p:grpSp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>
            <a:blip r:embed="rId16"/>
            <a:stretch>
              <a:fillRect/>
            </a:stretch>
          </p:blipFill>
          <p:spPr>
            <a:xfrm>
              <a:off x="0" y="9728"/>
              <a:ext cx="19200" cy="2012"/>
            </a:xfrm>
            <a:prstGeom prst="rect">
              <a:avLst/>
            </a:prstGeom>
          </p:spPr>
        </p:pic>
      </p:grpSp>
      <p:sp>
        <p:nvSpPr>
          <p:cNvPr id="16" name="日期占位符 15"/>
          <p:cNvSpPr>
            <a:spLocks noGrp="1"/>
          </p:cNvSpPr>
          <p:nvPr userDrawn="1"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 userDrawn="1"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 userDrawn="1"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 userDrawn="1">
            <p:ph type="subTitle" idx="1" hasCustomPrompt="1"/>
            <p:custDataLst>
              <p:tags r:id="rId5"/>
            </p:custDataLst>
          </p:nvPr>
        </p:nvSpPr>
        <p:spPr>
          <a:xfrm>
            <a:off x="2216900" y="3503930"/>
            <a:ext cx="7759469" cy="49149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000" u="none" strike="noStrike" kern="1200" cap="none" spc="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单击此处编辑副标题</a:t>
            </a:r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6"/>
            </p:custDataLst>
          </p:nvPr>
        </p:nvSpPr>
        <p:spPr>
          <a:xfrm>
            <a:off x="2216583" y="2292046"/>
            <a:ext cx="7759469" cy="1150960"/>
          </a:xfrm>
        </p:spPr>
        <p:txBody>
          <a:bodyPr lIns="90000" tIns="46800" rIns="90000" bIns="46800" anchor="b" anchorCtr="0">
            <a:noAutofit/>
          </a:bodyPr>
          <a:lstStyle>
            <a:lvl1pPr algn="ctr">
              <a:defRPr sz="6000" spc="600" baseline="0">
                <a:solidFill>
                  <a:schemeClr val="accent1"/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5" name="文本占位符 4"/>
          <p:cNvSpPr>
            <a:spLocks noGrp="1"/>
          </p:cNvSpPr>
          <p:nvPr userDrawn="1">
            <p:ph type="body" sz="quarter" idx="13" hasCustomPrompt="1"/>
            <p:custDataLst>
              <p:tags r:id="rId7"/>
            </p:custDataLst>
          </p:nvPr>
        </p:nvSpPr>
        <p:spPr>
          <a:xfrm>
            <a:off x="4511274" y="4490846"/>
            <a:ext cx="1383165" cy="474726"/>
          </a:xfrm>
          <a:solidFill>
            <a:schemeClr val="accent1"/>
          </a:solidFill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编辑文本</a:t>
            </a:r>
          </a:p>
        </p:txBody>
      </p:sp>
      <p:sp>
        <p:nvSpPr>
          <p:cNvPr id="14" name="文本占位符 13"/>
          <p:cNvSpPr>
            <a:spLocks noGrp="1"/>
          </p:cNvSpPr>
          <p:nvPr userDrawn="1">
            <p:ph type="body" sz="quarter" idx="14" hasCustomPrompt="1"/>
            <p:custDataLst>
              <p:tags r:id="rId8"/>
            </p:custDataLst>
          </p:nvPr>
        </p:nvSpPr>
        <p:spPr>
          <a:xfrm>
            <a:off x="6096318" y="4490846"/>
            <a:ext cx="1383164" cy="474726"/>
          </a:xfrm>
          <a:ln>
            <a:solidFill>
              <a:schemeClr val="accent1"/>
            </a:solidFill>
          </a:ln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ln>
                  <a:noFill/>
                </a:ln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编辑文本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0" y="-15240"/>
            <a:ext cx="12192635" cy="2046605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65" y="952508"/>
            <a:ext cx="10852802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0" y="6177281"/>
            <a:ext cx="12192635" cy="116591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0" y="35560"/>
            <a:ext cx="12192635" cy="204660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3125802" y="2421777"/>
            <a:ext cx="5941031" cy="1336635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1" i="0" u="none" strike="noStrike" kern="1200" cap="none" spc="600" normalizeH="0" baseline="0" noProof="1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-3"/>
            <a:ext cx="12192635" cy="1704978"/>
          </a:xfrm>
          <a:prstGeom prst="rect">
            <a:avLst/>
          </a:prstGeom>
        </p:spPr>
      </p:pic>
      <p:sp>
        <p:nvSpPr>
          <p:cNvPr id="13" name="文本占位符 12"/>
          <p:cNvSpPr>
            <a:spLocks noGrp="1"/>
          </p:cNvSpPr>
          <p:nvPr>
            <p:ph type="body" sz="quarter" idx="13" hasCustomPrompt="1"/>
            <p:custDataLst>
              <p:tags r:id="rId8"/>
            </p:custDataLst>
          </p:nvPr>
        </p:nvSpPr>
        <p:spPr>
          <a:xfrm>
            <a:off x="4632943" y="4417887"/>
            <a:ext cx="1302169" cy="485285"/>
          </a:xfrm>
          <a:solidFill>
            <a:schemeClr val="accent1"/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编辑文本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 hasCustomPrompt="1"/>
            <p:custDataLst>
              <p:tags r:id="rId9"/>
            </p:custDataLst>
          </p:nvPr>
        </p:nvSpPr>
        <p:spPr>
          <a:xfrm>
            <a:off x="6257524" y="4417887"/>
            <a:ext cx="1302170" cy="485285"/>
          </a:xfrm>
          <a:ln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编辑文本</a:t>
            </a: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0" y="6177281"/>
            <a:ext cx="12192635" cy="1315202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1"/>
            </p:custDataLst>
          </p:nvPr>
        </p:nvSpPr>
        <p:spPr>
          <a:xfrm>
            <a:off x="286400" y="273050"/>
            <a:ext cx="11616660" cy="63119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 baseline="0"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81667" y="1249200"/>
            <a:ext cx="9626901" cy="723600"/>
          </a:xfrm>
        </p:spPr>
        <p:txBody>
          <a:bodyPr anchor="ctr"/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1281180" y="2163600"/>
            <a:ext cx="9627101" cy="34452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9"/>
          <a:stretch>
            <a:fillRect/>
          </a:stretch>
        </p:blipFill>
        <p:spPr>
          <a:xfrm flipH="1">
            <a:off x="7072971" y="4933186"/>
            <a:ext cx="4830087" cy="1651763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4823711" cy="685863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83230" y="770400"/>
            <a:ext cx="3960206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586831" y="1764000"/>
            <a:ext cx="3956606" cy="40932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7"/>
            </p:custDataLst>
          </p:nvPr>
        </p:nvSpPr>
        <p:spPr>
          <a:xfrm>
            <a:off x="5101466" y="769938"/>
            <a:ext cx="6480338" cy="5087937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10"/>
          <a:stretch>
            <a:fillRect/>
          </a:stretch>
        </p:blipFill>
        <p:spPr>
          <a:xfrm flipH="1">
            <a:off x="8232426" y="5327780"/>
            <a:ext cx="3960207" cy="153022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635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12032" y="781200"/>
            <a:ext cx="10976972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612032" y="1659600"/>
            <a:ext cx="10976547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7"/>
            </p:custDataLst>
          </p:nvPr>
        </p:nvSpPr>
        <p:spPr>
          <a:xfrm>
            <a:off x="612807" y="2808000"/>
            <a:ext cx="10966171" cy="34308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</a:p>
        </p:txBody>
      </p:sp>
      <p:pic>
        <p:nvPicPr>
          <p:cNvPr id="16" name="图片 15" descr="C:\Users\kingsoft\Desktop\图片7副本.png图片7副本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10"/>
          <a:stretch>
            <a:fillRect/>
          </a:stretch>
        </p:blipFill>
        <p:spPr>
          <a:xfrm flipH="1">
            <a:off x="8232426" y="5327780"/>
            <a:ext cx="3960207" cy="153022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3810" y="0"/>
            <a:ext cx="12192635" cy="1975485"/>
          </a:xfrm>
          <a:prstGeom prst="rect">
            <a:avLst/>
          </a:prstGeom>
        </p:spPr>
      </p:pic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5041901"/>
            <a:ext cx="12192635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4832" y="669600"/>
            <a:ext cx="10976972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04869" y="1681200"/>
            <a:ext cx="10991372" cy="32112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594031" y="5180400"/>
            <a:ext cx="11002173" cy="10116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0" y="6242387"/>
            <a:ext cx="12192635" cy="1231226"/>
          </a:xfrm>
          <a:prstGeom prst="rect">
            <a:avLst/>
          </a:prstGeom>
        </p:spPr>
      </p:pic>
      <p:sp>
        <p:nvSpPr>
          <p:cNvPr id="15" name="矩形 14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635" cy="9144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 sz="1800"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30" y="237600"/>
            <a:ext cx="11038175" cy="441964"/>
          </a:xfrm>
        </p:spPr>
        <p:txBody>
          <a:bodyPr>
            <a:normAutofit/>
          </a:bodyPr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79630" y="1663200"/>
            <a:ext cx="5342678" cy="28944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725" y="1663200"/>
            <a:ext cx="5367880" cy="28944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30" y="4816800"/>
            <a:ext cx="5342678" cy="7812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526" y="4813200"/>
            <a:ext cx="5367880" cy="7812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rgbClr val="EB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1"/>
            </p:custDataLst>
          </p:nvPr>
        </p:nvSpPr>
        <p:spPr>
          <a:xfrm>
            <a:off x="0" y="959224"/>
            <a:ext cx="12192635" cy="4939553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10"/>
          <a:stretch>
            <a:fillRect/>
          </a:stretch>
        </p:blipFill>
        <p:spPr>
          <a:xfrm flipH="1">
            <a:off x="8429521" y="4917233"/>
            <a:ext cx="3763113" cy="981917"/>
          </a:xfrm>
          <a:prstGeom prst="rect">
            <a:avLst/>
          </a:prstGeom>
        </p:spPr>
      </p:pic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11"/>
          <a:stretch>
            <a:fillRect/>
          </a:stretch>
        </p:blipFill>
        <p:spPr>
          <a:xfrm rot="10800000" flipH="1">
            <a:off x="0" y="398"/>
            <a:ext cx="4713851" cy="12299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79" y="1339200"/>
            <a:ext cx="9144476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92" y="3862800"/>
            <a:ext cx="9144476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6627923"/>
            <a:ext cx="12192635" cy="230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635" cy="230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17" y="443234"/>
            <a:ext cx="10852802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917" y="952508"/>
            <a:ext cx="1085280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6177281"/>
            <a:ext cx="12192635" cy="1324532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1"/>
            </p:custDataLst>
          </p:nvPr>
        </p:nvSpPr>
        <p:spPr>
          <a:xfrm>
            <a:off x="0" y="1712420"/>
            <a:ext cx="12192635" cy="7232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/>
          </a:p>
        </p:txBody>
      </p:sp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6627923"/>
            <a:ext cx="12192635" cy="230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35560"/>
            <a:ext cx="12192635" cy="204660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251761" y="2681555"/>
            <a:ext cx="3577235" cy="716508"/>
          </a:xfrm>
        </p:spPr>
        <p:txBody>
          <a:bodyPr lIns="90000" tIns="46800" rIns="90000" bIns="0" anchor="ctr" anchorCtr="0">
            <a:normAutofit/>
          </a:bodyPr>
          <a:lstStyle>
            <a:lvl1pPr algn="dist">
              <a:defRPr sz="44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5251761" y="3459937"/>
            <a:ext cx="3577236" cy="544296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24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17" y="443234"/>
            <a:ext cx="10852802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65" y="952508"/>
            <a:ext cx="528351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9202" y="952508"/>
            <a:ext cx="5283517" cy="5388907"/>
          </a:xfrm>
        </p:spPr>
        <p:txBody>
          <a:bodyPr lIns="90000" tIns="46800" rIns="90000" bIns="46800"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-16511" y="5971592"/>
            <a:ext cx="3478808" cy="907998"/>
          </a:xfrm>
          <a:prstGeom prst="rect">
            <a:avLst/>
          </a:prstGeom>
        </p:spPr>
      </p:pic>
      <p:pic>
        <p:nvPicPr>
          <p:cNvPr id="11" name="图片 10" descr="C:\Users\kingsoft\Desktop\图片7副本.png图片7副本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11"/>
          <a:stretch>
            <a:fillRect/>
          </a:stretch>
        </p:blipFill>
        <p:spPr>
          <a:xfrm flipH="1">
            <a:off x="8717063" y="5905492"/>
            <a:ext cx="3481287" cy="974098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17" y="443234"/>
            <a:ext cx="10852802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65" y="952508"/>
            <a:ext cx="5283517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ct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60" y="1406525"/>
            <a:ext cx="5283475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6075" y="952508"/>
            <a:ext cx="5283517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6075" y="1406525"/>
            <a:ext cx="5283517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12"/>
          <a:stretch>
            <a:fillRect/>
          </a:stretch>
        </p:blipFill>
        <p:spPr>
          <a:xfrm flipH="1">
            <a:off x="8717063" y="5905492"/>
            <a:ext cx="3481287" cy="974098"/>
          </a:xfrm>
          <a:prstGeom prst="rect">
            <a:avLst/>
          </a:prstGeom>
        </p:spPr>
      </p:pic>
      <p:pic>
        <p:nvPicPr>
          <p:cNvPr id="11" name="图片 10" descr="C:\Users\kingsoft\Desktop\图片7副本.png图片7副本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-16511" y="5971592"/>
            <a:ext cx="3478808" cy="907998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>
            <a:off x="0" y="-15482"/>
            <a:ext cx="3649533" cy="6857999"/>
            <a:chOff x="0" y="-15482"/>
            <a:chExt cx="3649343" cy="6857999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>
            <a:blip r:embed="rId13"/>
            <a:stretch>
              <a:fillRect/>
            </a:stretch>
          </p:blipFill>
          <p:spPr>
            <a:xfrm rot="16200000">
              <a:off x="-1596587" y="1596587"/>
              <a:ext cx="6842517" cy="3649343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 userDrawn="1">
              <p:custDataLst>
                <p:tags r:id="rId11"/>
              </p:custDataLst>
            </p:nvPr>
          </p:nvPicPr>
          <p:blipFill>
            <a:blip r:embed="rId14"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</p:spPr>
        </p:pic>
      </p:grpSp>
      <p:grpSp>
        <p:nvGrpSpPr>
          <p:cNvPr id="11" name="组合 10"/>
          <p:cNvGrpSpPr/>
          <p:nvPr userDrawn="1">
            <p:custDataLst>
              <p:tags r:id="rId2"/>
            </p:custDataLst>
          </p:nvPr>
        </p:nvGrpSpPr>
        <p:grpSpPr>
          <a:xfrm rot="10800000">
            <a:off x="8543102" y="15483"/>
            <a:ext cx="3649533" cy="6857999"/>
            <a:chOff x="0" y="-15482"/>
            <a:chExt cx="3649343" cy="6857999"/>
          </a:xfrm>
        </p:grpSpPr>
        <p:pic>
          <p:nvPicPr>
            <p:cNvPr id="12" name="图片 11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13"/>
            <a:stretch>
              <a:fillRect/>
            </a:stretch>
          </p:blipFill>
          <p:spPr>
            <a:xfrm rot="16200000">
              <a:off x="-1596587" y="1596587"/>
              <a:ext cx="6842517" cy="3649343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4"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 vert="horz" lIns="90000" tIns="46800" rIns="90000" bIns="4680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矩形: 圆角 13"/>
          <p:cNvSpPr/>
          <p:nvPr userDrawn="1">
            <p:custDataLst>
              <p:tags r:id="rId7"/>
            </p:custDataLst>
          </p:nvPr>
        </p:nvSpPr>
        <p:spPr>
          <a:xfrm>
            <a:off x="5638459" y="1484173"/>
            <a:ext cx="914448" cy="4762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65" y="443234"/>
            <a:ext cx="10852802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65" y="952508"/>
            <a:ext cx="5283517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9250" y="952508"/>
            <a:ext cx="528351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9"/>
          <a:stretch>
            <a:fillRect/>
          </a:stretch>
        </p:blipFill>
        <p:spPr>
          <a:xfrm flipH="1">
            <a:off x="8232426" y="5327780"/>
            <a:ext cx="3960207" cy="153022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9"/>
          <a:stretch>
            <a:fillRect/>
          </a:stretch>
        </p:blipFill>
        <p:spPr>
          <a:xfrm rot="5400000">
            <a:off x="-3378959" y="2809615"/>
            <a:ext cx="6858359" cy="1238771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686" y="952508"/>
            <a:ext cx="95103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60" y="952500"/>
            <a:ext cx="9828613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10"/>
          <a:stretch>
            <a:fillRect/>
          </a:stretch>
        </p:blipFill>
        <p:spPr>
          <a:xfrm flipH="1">
            <a:off x="8232426" y="5327780"/>
            <a:ext cx="3960207" cy="153022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Relationship Id="rId27" Type="http://schemas.openxmlformats.org/officeDocument/2006/relationships/tags" Target="../tags/tag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2"/>
            </p:custDataLst>
          </p:nvPr>
        </p:nvSpPr>
        <p:spPr>
          <a:xfrm>
            <a:off x="669917" y="443230"/>
            <a:ext cx="10852802" cy="441964"/>
          </a:xfrm>
          <a:prstGeom prst="rect">
            <a:avLst/>
          </a:prstGeom>
        </p:spPr>
        <p:txBody>
          <a:bodyPr vert="horz" lIns="90000" tIns="46800" rIns="90000" bIns="46800" rtlCol="0" anchor="t" anchorCtr="0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3"/>
            </p:custDataLst>
          </p:nvPr>
        </p:nvSpPr>
        <p:spPr>
          <a:xfrm>
            <a:off x="669917" y="952508"/>
            <a:ext cx="10852802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4"/>
            </p:custDataLst>
          </p:nvPr>
        </p:nvSpPr>
        <p:spPr>
          <a:xfrm>
            <a:off x="879788" y="6349833"/>
            <a:ext cx="2700141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5"/>
            </p:custDataLst>
          </p:nvPr>
        </p:nvSpPr>
        <p:spPr>
          <a:xfrm>
            <a:off x="4116214" y="6349833"/>
            <a:ext cx="3960206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6"/>
            </p:custDataLst>
          </p:nvPr>
        </p:nvSpPr>
        <p:spPr>
          <a:xfrm>
            <a:off x="8611048" y="6349833"/>
            <a:ext cx="2700141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27"/>
            </p:custDataLst>
          </p:nvPr>
        </p:nvSpPr>
        <p:spPr>
          <a:xfrm flipH="1"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ransition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58.xml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59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219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11" Type="http://schemas.openxmlformats.org/officeDocument/2006/relationships/image" Target="../media/image23.jpeg"/><Relationship Id="rId5" Type="http://schemas.openxmlformats.org/officeDocument/2006/relationships/tags" Target="../tags/tag216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215.xml"/><Relationship Id="rId9" Type="http://schemas.openxmlformats.org/officeDocument/2006/relationships/tags" Target="../tags/tag22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227.xml"/><Relationship Id="rId13" Type="http://schemas.openxmlformats.org/officeDocument/2006/relationships/tags" Target="../tags/tag232.xml"/><Relationship Id="rId18" Type="http://schemas.openxmlformats.org/officeDocument/2006/relationships/image" Target="../media/image24.emf"/><Relationship Id="rId3" Type="http://schemas.openxmlformats.org/officeDocument/2006/relationships/tags" Target="../tags/tag222.xml"/><Relationship Id="rId21" Type="http://schemas.openxmlformats.org/officeDocument/2006/relationships/customXml" Target="../ink/ink1.xml"/><Relationship Id="rId7" Type="http://schemas.openxmlformats.org/officeDocument/2006/relationships/tags" Target="../tags/tag226.xml"/><Relationship Id="rId12" Type="http://schemas.openxmlformats.org/officeDocument/2006/relationships/tags" Target="../tags/tag231.xml"/><Relationship Id="rId17" Type="http://schemas.openxmlformats.org/officeDocument/2006/relationships/package" Target="../embeddings/Microsoft_Word___.docx"/><Relationship Id="rId2" Type="http://schemas.openxmlformats.org/officeDocument/2006/relationships/tags" Target="../tags/tag221.xml"/><Relationship Id="rId16" Type="http://schemas.openxmlformats.org/officeDocument/2006/relationships/slideLayout" Target="../slideLayouts/slideLayout2.xml"/><Relationship Id="rId20" Type="http://schemas.openxmlformats.org/officeDocument/2006/relationships/image" Target="../media/image25.emf"/><Relationship Id="rId1" Type="http://schemas.openxmlformats.org/officeDocument/2006/relationships/vmlDrawing" Target="../drawings/vmlDrawing1.vml"/><Relationship Id="rId6" Type="http://schemas.openxmlformats.org/officeDocument/2006/relationships/tags" Target="../tags/tag225.xml"/><Relationship Id="rId11" Type="http://schemas.openxmlformats.org/officeDocument/2006/relationships/tags" Target="../tags/tag230.xml"/><Relationship Id="rId5" Type="http://schemas.openxmlformats.org/officeDocument/2006/relationships/tags" Target="../tags/tag224.xml"/><Relationship Id="rId15" Type="http://schemas.openxmlformats.org/officeDocument/2006/relationships/tags" Target="../tags/tag234.xml"/><Relationship Id="rId10" Type="http://schemas.openxmlformats.org/officeDocument/2006/relationships/tags" Target="../tags/tag229.xml"/><Relationship Id="rId19" Type="http://schemas.openxmlformats.org/officeDocument/2006/relationships/package" Target="../embeddings/Microsoft_Word___1.docx"/><Relationship Id="rId4" Type="http://schemas.openxmlformats.org/officeDocument/2006/relationships/tags" Target="../tags/tag223.xml"/><Relationship Id="rId9" Type="http://schemas.openxmlformats.org/officeDocument/2006/relationships/tags" Target="../tags/tag228.xml"/><Relationship Id="rId14" Type="http://schemas.openxmlformats.org/officeDocument/2006/relationships/tags" Target="../tags/tag233.xml"/><Relationship Id="rId22" Type="http://schemas.openxmlformats.org/officeDocument/2006/relationships/image" Target="../media/image2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37.xml"/><Relationship Id="rId2" Type="http://schemas.openxmlformats.org/officeDocument/2006/relationships/tags" Target="../tags/tag236.xml"/><Relationship Id="rId1" Type="http://schemas.openxmlformats.org/officeDocument/2006/relationships/tags" Target="../tags/tag235.xml"/><Relationship Id="rId5" Type="http://schemas.openxmlformats.org/officeDocument/2006/relationships/image" Target="../media/image27.png"/><Relationship Id="rId4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245.xml"/><Relationship Id="rId13" Type="http://schemas.openxmlformats.org/officeDocument/2006/relationships/tags" Target="../tags/tag250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12" Type="http://schemas.openxmlformats.org/officeDocument/2006/relationships/tags" Target="../tags/tag249.xml"/><Relationship Id="rId17" Type="http://schemas.openxmlformats.org/officeDocument/2006/relationships/image" Target="../media/image28.emf"/><Relationship Id="rId2" Type="http://schemas.openxmlformats.org/officeDocument/2006/relationships/tags" Target="../tags/tag239.xml"/><Relationship Id="rId16" Type="http://schemas.openxmlformats.org/officeDocument/2006/relationships/customXml" Target="../ink/ink2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11" Type="http://schemas.openxmlformats.org/officeDocument/2006/relationships/tags" Target="../tags/tag248.xml"/><Relationship Id="rId5" Type="http://schemas.openxmlformats.org/officeDocument/2006/relationships/tags" Target="../tags/tag242.xml"/><Relationship Id="rId15" Type="http://schemas.openxmlformats.org/officeDocument/2006/relationships/slideLayout" Target="../slideLayouts/slideLayout2.xml"/><Relationship Id="rId10" Type="http://schemas.openxmlformats.org/officeDocument/2006/relationships/tags" Target="../tags/tag247.xml"/><Relationship Id="rId4" Type="http://schemas.openxmlformats.org/officeDocument/2006/relationships/tags" Target="../tags/tag241.xml"/><Relationship Id="rId9" Type="http://schemas.openxmlformats.org/officeDocument/2006/relationships/tags" Target="../tags/tag246.xml"/><Relationship Id="rId14" Type="http://schemas.openxmlformats.org/officeDocument/2006/relationships/tags" Target="../tags/tag25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259.xml"/><Relationship Id="rId13" Type="http://schemas.openxmlformats.org/officeDocument/2006/relationships/tags" Target="../tags/tag264.xml"/><Relationship Id="rId3" Type="http://schemas.openxmlformats.org/officeDocument/2006/relationships/tags" Target="../tags/tag254.xml"/><Relationship Id="rId7" Type="http://schemas.openxmlformats.org/officeDocument/2006/relationships/tags" Target="../tags/tag258.xml"/><Relationship Id="rId12" Type="http://schemas.openxmlformats.org/officeDocument/2006/relationships/tags" Target="../tags/tag263.xml"/><Relationship Id="rId2" Type="http://schemas.openxmlformats.org/officeDocument/2006/relationships/tags" Target="../tags/tag253.xml"/><Relationship Id="rId16" Type="http://schemas.openxmlformats.org/officeDocument/2006/relationships/image" Target="../media/image29.emf"/><Relationship Id="rId1" Type="http://schemas.openxmlformats.org/officeDocument/2006/relationships/tags" Target="../tags/tag252.xml"/><Relationship Id="rId6" Type="http://schemas.openxmlformats.org/officeDocument/2006/relationships/tags" Target="../tags/tag257.xml"/><Relationship Id="rId11" Type="http://schemas.openxmlformats.org/officeDocument/2006/relationships/tags" Target="../tags/tag262.xml"/><Relationship Id="rId5" Type="http://schemas.openxmlformats.org/officeDocument/2006/relationships/tags" Target="../tags/tag256.xml"/><Relationship Id="rId15" Type="http://schemas.openxmlformats.org/officeDocument/2006/relationships/customXml" Target="../ink/ink3.xml"/><Relationship Id="rId10" Type="http://schemas.openxmlformats.org/officeDocument/2006/relationships/tags" Target="../tags/tag261.xml"/><Relationship Id="rId4" Type="http://schemas.openxmlformats.org/officeDocument/2006/relationships/tags" Target="../tags/tag255.xml"/><Relationship Id="rId9" Type="http://schemas.openxmlformats.org/officeDocument/2006/relationships/tags" Target="../tags/tag260.xml"/><Relationship Id="rId1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72.xml"/><Relationship Id="rId3" Type="http://schemas.openxmlformats.org/officeDocument/2006/relationships/tags" Target="../tags/tag267.xml"/><Relationship Id="rId7" Type="http://schemas.openxmlformats.org/officeDocument/2006/relationships/tags" Target="../tags/tag271.xml"/><Relationship Id="rId2" Type="http://schemas.openxmlformats.org/officeDocument/2006/relationships/tags" Target="../tags/tag266.xml"/><Relationship Id="rId1" Type="http://schemas.openxmlformats.org/officeDocument/2006/relationships/tags" Target="../tags/tag265.xml"/><Relationship Id="rId6" Type="http://schemas.openxmlformats.org/officeDocument/2006/relationships/tags" Target="../tags/tag270.xml"/><Relationship Id="rId5" Type="http://schemas.openxmlformats.org/officeDocument/2006/relationships/tags" Target="../tags/tag269.xml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268.xml"/><Relationship Id="rId9" Type="http://schemas.openxmlformats.org/officeDocument/2006/relationships/tags" Target="../tags/tag27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281.xml"/><Relationship Id="rId13" Type="http://schemas.openxmlformats.org/officeDocument/2006/relationships/tags" Target="../tags/tag286.xml"/><Relationship Id="rId18" Type="http://schemas.openxmlformats.org/officeDocument/2006/relationships/tags" Target="../tags/tag291.xml"/><Relationship Id="rId26" Type="http://schemas.openxmlformats.org/officeDocument/2006/relationships/customXml" Target="../ink/ink4.xml"/><Relationship Id="rId3" Type="http://schemas.openxmlformats.org/officeDocument/2006/relationships/tags" Target="../tags/tag276.xml"/><Relationship Id="rId21" Type="http://schemas.openxmlformats.org/officeDocument/2006/relationships/tags" Target="../tags/tag294.xml"/><Relationship Id="rId7" Type="http://schemas.openxmlformats.org/officeDocument/2006/relationships/tags" Target="../tags/tag280.xml"/><Relationship Id="rId12" Type="http://schemas.openxmlformats.org/officeDocument/2006/relationships/tags" Target="../tags/tag285.xml"/><Relationship Id="rId17" Type="http://schemas.openxmlformats.org/officeDocument/2006/relationships/tags" Target="../tags/tag290.xml"/><Relationship Id="rId25" Type="http://schemas.openxmlformats.org/officeDocument/2006/relationships/image" Target="../media/image30.png"/><Relationship Id="rId2" Type="http://schemas.openxmlformats.org/officeDocument/2006/relationships/tags" Target="../tags/tag275.xml"/><Relationship Id="rId16" Type="http://schemas.openxmlformats.org/officeDocument/2006/relationships/tags" Target="../tags/tag289.xml"/><Relationship Id="rId20" Type="http://schemas.openxmlformats.org/officeDocument/2006/relationships/tags" Target="../tags/tag293.xml"/><Relationship Id="rId1" Type="http://schemas.openxmlformats.org/officeDocument/2006/relationships/tags" Target="../tags/tag274.xml"/><Relationship Id="rId6" Type="http://schemas.openxmlformats.org/officeDocument/2006/relationships/tags" Target="../tags/tag279.xml"/><Relationship Id="rId11" Type="http://schemas.openxmlformats.org/officeDocument/2006/relationships/tags" Target="../tags/tag284.xml"/><Relationship Id="rId24" Type="http://schemas.openxmlformats.org/officeDocument/2006/relationships/slideLayout" Target="../slideLayouts/slideLayout12.xml"/><Relationship Id="rId5" Type="http://schemas.openxmlformats.org/officeDocument/2006/relationships/tags" Target="../tags/tag278.xml"/><Relationship Id="rId15" Type="http://schemas.openxmlformats.org/officeDocument/2006/relationships/tags" Target="../tags/tag288.xml"/><Relationship Id="rId23" Type="http://schemas.openxmlformats.org/officeDocument/2006/relationships/tags" Target="../tags/tag296.xml"/><Relationship Id="rId10" Type="http://schemas.openxmlformats.org/officeDocument/2006/relationships/tags" Target="../tags/tag283.xml"/><Relationship Id="rId19" Type="http://schemas.openxmlformats.org/officeDocument/2006/relationships/tags" Target="../tags/tag292.xml"/><Relationship Id="rId4" Type="http://schemas.openxmlformats.org/officeDocument/2006/relationships/tags" Target="../tags/tag277.xml"/><Relationship Id="rId9" Type="http://schemas.openxmlformats.org/officeDocument/2006/relationships/tags" Target="../tags/tag282.xml"/><Relationship Id="rId14" Type="http://schemas.openxmlformats.org/officeDocument/2006/relationships/tags" Target="../tags/tag287.xml"/><Relationship Id="rId22" Type="http://schemas.openxmlformats.org/officeDocument/2006/relationships/tags" Target="../tags/tag295.xml"/><Relationship Id="rId27" Type="http://schemas.openxmlformats.org/officeDocument/2006/relationships/image" Target="../media/image3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9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305.xml"/><Relationship Id="rId3" Type="http://schemas.openxmlformats.org/officeDocument/2006/relationships/tags" Target="../tags/tag300.xml"/><Relationship Id="rId7" Type="http://schemas.openxmlformats.org/officeDocument/2006/relationships/tags" Target="../tags/tag304.xml"/><Relationship Id="rId12" Type="http://schemas.openxmlformats.org/officeDocument/2006/relationships/image" Target="../media/image32.emf"/><Relationship Id="rId2" Type="http://schemas.openxmlformats.org/officeDocument/2006/relationships/tags" Target="../tags/tag299.xml"/><Relationship Id="rId1" Type="http://schemas.openxmlformats.org/officeDocument/2006/relationships/tags" Target="../tags/tag298.xml"/><Relationship Id="rId6" Type="http://schemas.openxmlformats.org/officeDocument/2006/relationships/tags" Target="../tags/tag303.xml"/><Relationship Id="rId11" Type="http://schemas.openxmlformats.org/officeDocument/2006/relationships/customXml" Target="../ink/ink5.xml"/><Relationship Id="rId5" Type="http://schemas.openxmlformats.org/officeDocument/2006/relationships/tags" Target="../tags/tag302.xml"/><Relationship Id="rId10" Type="http://schemas.openxmlformats.org/officeDocument/2006/relationships/image" Target="../media/image30.png"/><Relationship Id="rId4" Type="http://schemas.openxmlformats.org/officeDocument/2006/relationships/tags" Target="../tags/tag301.xml"/><Relationship Id="rId9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308.xml"/><Relationship Id="rId2" Type="http://schemas.openxmlformats.org/officeDocument/2006/relationships/tags" Target="../tags/tag307.xml"/><Relationship Id="rId1" Type="http://schemas.openxmlformats.org/officeDocument/2006/relationships/tags" Target="../tags/tag306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30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" Type="http://schemas.openxmlformats.org/officeDocument/2006/relationships/tags" Target="../tags/tag160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64.xml"/><Relationship Id="rId4" Type="http://schemas.openxmlformats.org/officeDocument/2006/relationships/tags" Target="../tags/tag16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317.xml"/><Relationship Id="rId13" Type="http://schemas.openxmlformats.org/officeDocument/2006/relationships/tags" Target="../tags/tag322.xml"/><Relationship Id="rId18" Type="http://schemas.openxmlformats.org/officeDocument/2006/relationships/image" Target="../media/image35.emf"/><Relationship Id="rId3" Type="http://schemas.openxmlformats.org/officeDocument/2006/relationships/tags" Target="../tags/tag312.xml"/><Relationship Id="rId7" Type="http://schemas.openxmlformats.org/officeDocument/2006/relationships/tags" Target="../tags/tag316.xml"/><Relationship Id="rId12" Type="http://schemas.openxmlformats.org/officeDocument/2006/relationships/tags" Target="../tags/tag321.xml"/><Relationship Id="rId17" Type="http://schemas.openxmlformats.org/officeDocument/2006/relationships/customXml" Target="../ink/ink6.xml"/><Relationship Id="rId2" Type="http://schemas.openxmlformats.org/officeDocument/2006/relationships/tags" Target="../tags/tag311.xml"/><Relationship Id="rId16" Type="http://schemas.openxmlformats.org/officeDocument/2006/relationships/image" Target="../media/image34.jpeg"/><Relationship Id="rId1" Type="http://schemas.openxmlformats.org/officeDocument/2006/relationships/tags" Target="../tags/tag310.xml"/><Relationship Id="rId6" Type="http://schemas.openxmlformats.org/officeDocument/2006/relationships/tags" Target="../tags/tag315.xml"/><Relationship Id="rId11" Type="http://schemas.openxmlformats.org/officeDocument/2006/relationships/tags" Target="../tags/tag320.xml"/><Relationship Id="rId5" Type="http://schemas.openxmlformats.org/officeDocument/2006/relationships/tags" Target="../tags/tag314.xml"/><Relationship Id="rId15" Type="http://schemas.openxmlformats.org/officeDocument/2006/relationships/image" Target="../media/image33.png"/><Relationship Id="rId10" Type="http://schemas.openxmlformats.org/officeDocument/2006/relationships/tags" Target="../tags/tag319.xml"/><Relationship Id="rId4" Type="http://schemas.openxmlformats.org/officeDocument/2006/relationships/tags" Target="../tags/tag313.xml"/><Relationship Id="rId9" Type="http://schemas.openxmlformats.org/officeDocument/2006/relationships/tags" Target="../tags/tag318.xml"/><Relationship Id="rId1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325.xml"/><Relationship Id="rId2" Type="http://schemas.openxmlformats.org/officeDocument/2006/relationships/tags" Target="../tags/tag324.xml"/><Relationship Id="rId1" Type="http://schemas.openxmlformats.org/officeDocument/2006/relationships/tags" Target="../tags/tag323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327.xml"/><Relationship Id="rId4" Type="http://schemas.openxmlformats.org/officeDocument/2006/relationships/tags" Target="../tags/tag32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tags" Target="../tags/tag330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329.xml"/><Relationship Id="rId1" Type="http://schemas.openxmlformats.org/officeDocument/2006/relationships/tags" Target="../tags/tag328.xml"/><Relationship Id="rId6" Type="http://schemas.openxmlformats.org/officeDocument/2006/relationships/tags" Target="../tags/tag333.xml"/><Relationship Id="rId5" Type="http://schemas.openxmlformats.org/officeDocument/2006/relationships/tags" Target="../tags/tag332.xml"/><Relationship Id="rId4" Type="http://schemas.openxmlformats.org/officeDocument/2006/relationships/tags" Target="../tags/tag331.xml"/><Relationship Id="rId9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341.xml"/><Relationship Id="rId3" Type="http://schemas.openxmlformats.org/officeDocument/2006/relationships/tags" Target="../tags/tag336.xml"/><Relationship Id="rId7" Type="http://schemas.openxmlformats.org/officeDocument/2006/relationships/tags" Target="../tags/tag340.xml"/><Relationship Id="rId12" Type="http://schemas.openxmlformats.org/officeDocument/2006/relationships/image" Target="../media/image38.png"/><Relationship Id="rId2" Type="http://schemas.openxmlformats.org/officeDocument/2006/relationships/tags" Target="../tags/tag335.xml"/><Relationship Id="rId1" Type="http://schemas.openxmlformats.org/officeDocument/2006/relationships/tags" Target="../tags/tag334.xml"/><Relationship Id="rId6" Type="http://schemas.openxmlformats.org/officeDocument/2006/relationships/tags" Target="../tags/tag339.xml"/><Relationship Id="rId11" Type="http://schemas.openxmlformats.org/officeDocument/2006/relationships/slideLayout" Target="../slideLayouts/slideLayout12.xml"/><Relationship Id="rId5" Type="http://schemas.openxmlformats.org/officeDocument/2006/relationships/tags" Target="../tags/tag338.xml"/><Relationship Id="rId10" Type="http://schemas.openxmlformats.org/officeDocument/2006/relationships/tags" Target="../tags/tag343.xml"/><Relationship Id="rId4" Type="http://schemas.openxmlformats.org/officeDocument/2006/relationships/tags" Target="../tags/tag337.xml"/><Relationship Id="rId9" Type="http://schemas.openxmlformats.org/officeDocument/2006/relationships/tags" Target="../tags/tag34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6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168.xml"/><Relationship Id="rId7" Type="http://schemas.openxmlformats.org/officeDocument/2006/relationships/tags" Target="../tags/tag172.xml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75.xml"/><Relationship Id="rId2" Type="http://schemas.openxmlformats.org/officeDocument/2006/relationships/tags" Target="../tags/tag174.xml"/><Relationship Id="rId1" Type="http://schemas.openxmlformats.org/officeDocument/2006/relationships/tags" Target="../tags/tag173.xml"/><Relationship Id="rId4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78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86.xml"/><Relationship Id="rId13" Type="http://schemas.openxmlformats.org/officeDocument/2006/relationships/image" Target="NULL" TargetMode="External"/><Relationship Id="rId3" Type="http://schemas.openxmlformats.org/officeDocument/2006/relationships/tags" Target="../tags/tag181.xml"/><Relationship Id="rId7" Type="http://schemas.openxmlformats.org/officeDocument/2006/relationships/tags" Target="../tags/tag185.xml"/><Relationship Id="rId12" Type="http://schemas.openxmlformats.org/officeDocument/2006/relationships/image" Target="../media/image20.png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tags" Target="../tags/tag184.xml"/><Relationship Id="rId11" Type="http://schemas.openxmlformats.org/officeDocument/2006/relationships/slideLayout" Target="../slideLayouts/slideLayout12.xml"/><Relationship Id="rId5" Type="http://schemas.openxmlformats.org/officeDocument/2006/relationships/tags" Target="../tags/tag183.xml"/><Relationship Id="rId10" Type="http://schemas.openxmlformats.org/officeDocument/2006/relationships/tags" Target="../tags/tag188.xml"/><Relationship Id="rId4" Type="http://schemas.openxmlformats.org/officeDocument/2006/relationships/tags" Target="../tags/tag182.xml"/><Relationship Id="rId9" Type="http://schemas.openxmlformats.org/officeDocument/2006/relationships/tags" Target="../tags/tag18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91.xml"/><Relationship Id="rId2" Type="http://schemas.openxmlformats.org/officeDocument/2006/relationships/tags" Target="../tags/tag190.xml"/><Relationship Id="rId1" Type="http://schemas.openxmlformats.org/officeDocument/2006/relationships/tags" Target="../tags/tag189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199.xml"/><Relationship Id="rId13" Type="http://schemas.openxmlformats.org/officeDocument/2006/relationships/tags" Target="../tags/tag204.xml"/><Relationship Id="rId18" Type="http://schemas.openxmlformats.org/officeDocument/2006/relationships/slideLayout" Target="../slideLayouts/slideLayout12.xml"/><Relationship Id="rId3" Type="http://schemas.openxmlformats.org/officeDocument/2006/relationships/tags" Target="../tags/tag194.xml"/><Relationship Id="rId7" Type="http://schemas.openxmlformats.org/officeDocument/2006/relationships/tags" Target="../tags/tag198.xml"/><Relationship Id="rId12" Type="http://schemas.openxmlformats.org/officeDocument/2006/relationships/tags" Target="../tags/tag203.xml"/><Relationship Id="rId17" Type="http://schemas.openxmlformats.org/officeDocument/2006/relationships/tags" Target="../tags/tag208.xml"/><Relationship Id="rId2" Type="http://schemas.openxmlformats.org/officeDocument/2006/relationships/tags" Target="../tags/tag193.xml"/><Relationship Id="rId16" Type="http://schemas.openxmlformats.org/officeDocument/2006/relationships/tags" Target="../tags/tag207.xml"/><Relationship Id="rId1" Type="http://schemas.openxmlformats.org/officeDocument/2006/relationships/tags" Target="../tags/tag192.xml"/><Relationship Id="rId6" Type="http://schemas.openxmlformats.org/officeDocument/2006/relationships/tags" Target="../tags/tag197.xml"/><Relationship Id="rId11" Type="http://schemas.openxmlformats.org/officeDocument/2006/relationships/tags" Target="../tags/tag202.xml"/><Relationship Id="rId5" Type="http://schemas.openxmlformats.org/officeDocument/2006/relationships/tags" Target="../tags/tag196.xml"/><Relationship Id="rId15" Type="http://schemas.openxmlformats.org/officeDocument/2006/relationships/tags" Target="../tags/tag206.xml"/><Relationship Id="rId10" Type="http://schemas.openxmlformats.org/officeDocument/2006/relationships/tags" Target="../tags/tag201.xml"/><Relationship Id="rId19" Type="http://schemas.openxmlformats.org/officeDocument/2006/relationships/notesSlide" Target="../notesSlides/notesSlide1.xml"/><Relationship Id="rId4" Type="http://schemas.openxmlformats.org/officeDocument/2006/relationships/tags" Target="../tags/tag195.xml"/><Relationship Id="rId9" Type="http://schemas.openxmlformats.org/officeDocument/2006/relationships/tags" Target="../tags/tag200.xml"/><Relationship Id="rId14" Type="http://schemas.openxmlformats.org/officeDocument/2006/relationships/tags" Target="../tags/tag20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13105" y="1642110"/>
            <a:ext cx="109651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  <a:sym typeface="Century Gothic" panose="020B0502020202020204" pitchFamily="34" charset="0"/>
              </a:rPr>
              <a:t>第五</a:t>
            </a:r>
            <a:r>
              <a:rPr kumimoji="0" lang="zh-CN" altLang="en-US" sz="48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  <a:sym typeface="Century Gothic" panose="020B0502020202020204" pitchFamily="34" charset="0"/>
              </a:rPr>
              <a:t>章</a:t>
            </a:r>
            <a:r>
              <a:rPr lang="en-US" altLang="zh-CN" sz="4800" b="1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 </a:t>
            </a:r>
            <a:r>
              <a:rPr lang="en-US" altLang="zh-CN" sz="4800" b="1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  </a:t>
            </a:r>
            <a:r>
              <a:rPr lang="zh-CN" altLang="en-US" sz="4800" b="1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化工生产中的重要非金属元素</a:t>
            </a:r>
            <a:endParaRPr kumimoji="0" lang="zh-CN" altLang="en-US" sz="4800" b="1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  <a:sym typeface="Century Gothic" panose="020B0502020202020204" pitchFamily="34" charset="0"/>
            </a:endParaRPr>
          </a:p>
        </p:txBody>
      </p:sp>
      <p:sp>
        <p:nvSpPr>
          <p:cNvPr id="4" name="矩形 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592494" y="2995931"/>
            <a:ext cx="913765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4400" b="1" noProof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第二</a:t>
            </a:r>
            <a:r>
              <a:rPr lang="zh-CN" altLang="en-US" sz="4400" b="1" noProof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节    氮及其化合物</a:t>
            </a:r>
            <a:endParaRPr kumimoji="0" lang="zh-CN" altLang="en-US" sz="40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  <a:sym typeface="Century Gothic" panose="020B0502020202020204" pitchFamily="34" charset="0"/>
            </a:endParaRPr>
          </a:p>
        </p:txBody>
      </p:sp>
      <p:sp>
        <p:nvSpPr>
          <p:cNvPr id="2" name="矩形 1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045845" y="4216400"/>
            <a:ext cx="10100945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  <a:sym typeface="Century Gothic" panose="020B0502020202020204" pitchFamily="34" charset="0"/>
              </a:rPr>
              <a:t>第</a:t>
            </a:r>
            <a:r>
              <a:rPr kumimoji="0" lang="en-US" altLang="zh-CN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Century Gothic" panose="020B0502020202020204" pitchFamily="34" charset="0"/>
              </a:rPr>
              <a:t>2</a:t>
            </a: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  <a:sym typeface="Century Gothic" panose="020B0502020202020204" pitchFamily="34" charset="0"/>
              </a:rPr>
              <a:t>课时   氨和铵盐</a:t>
            </a:r>
            <a:endParaRPr kumimoji="0" lang="en-US" altLang="zh-CN" sz="40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  <a:sym typeface="Century Gothic" panose="020B0502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864235" y="730885"/>
            <a:ext cx="4834890" cy="67437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kern="1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氨与酸反应</a:t>
            </a:r>
            <a:endParaRPr lang="zh-CN" altLang="zh-CN" sz="3600" b="1" kern="100"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1331595" y="1856740"/>
            <a:ext cx="763778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zh-CN" sz="3600" b="1" kern="1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沾有浓盐酸和浓氨水的玻璃棒靠近会产生大量白烟</a:t>
            </a: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924155" y="1326828"/>
            <a:ext cx="477520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3600" b="1" kern="100">
                <a:latin typeface="Calibri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①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＋</a:t>
            </a:r>
            <a:r>
              <a:rPr lang="en-US" altLang="zh-CN" sz="3600" b="1" kern="10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HCl </a:t>
            </a:r>
            <a:r>
              <a:rPr lang="en-US" altLang="zh-CN" sz="3600" b="1" kern="100" spc="-8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=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= NH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4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Cl</a:t>
            </a:r>
          </a:p>
        </p:txBody>
      </p:sp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1330960" y="3487420"/>
            <a:ext cx="663638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</a:pP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NH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zh-CN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＋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CO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zh-CN" sz="3600" b="1" kern="10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＋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 </a:t>
            </a:r>
            <a:r>
              <a:rPr lang="en-US" altLang="zh-CN" sz="3600" b="1" kern="100" spc="-8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== 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HCO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7" name="矩形 16"/>
          <p:cNvSpPr/>
          <p:nvPr>
            <p:custDataLst>
              <p:tags r:id="rId5"/>
            </p:custDataLst>
          </p:nvPr>
        </p:nvSpPr>
        <p:spPr>
          <a:xfrm>
            <a:off x="1331083" y="4702383"/>
            <a:ext cx="574040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2NH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＋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SO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 kern="100" spc="-8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 (NH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SO</a:t>
            </a:r>
            <a:r>
              <a: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4356" name="矩形 14355"/>
          <p:cNvSpPr/>
          <p:nvPr>
            <p:custDataLst>
              <p:tags r:id="rId6"/>
            </p:custDataLst>
          </p:nvPr>
        </p:nvSpPr>
        <p:spPr>
          <a:xfrm>
            <a:off x="863918" y="5314950"/>
            <a:ext cx="1069848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思考：浓氨水遇浓硫酸、浓硝酸也都会产生白烟吗？</a:t>
            </a:r>
          </a:p>
        </p:txBody>
      </p:sp>
      <p:pic>
        <p:nvPicPr>
          <p:cNvPr id="39" name="图片 38" descr="图 4-32 氨与氯化氢的反应"/>
          <p:cNvPicPr>
            <a:picLocks noChangeAspect="1" noChangeArrowheads="1"/>
          </p:cNvPicPr>
          <p:nvPr>
            <p:custDataLst>
              <p:tags r:id="rId7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43525" y="806189"/>
            <a:ext cx="2419548" cy="1928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864235" y="2971800"/>
            <a:ext cx="912241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3600" b="1" kern="100">
                <a:latin typeface="Calibri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②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工业上用氨、二氧化碳和水制取碳酸氢铵</a:t>
            </a:r>
            <a:r>
              <a:rPr lang="zh-CN" altLang="en-US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</a:t>
            </a:r>
          </a:p>
        </p:txBody>
      </p: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864235" y="4132580"/>
            <a:ext cx="52120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3600" b="1" kern="100">
                <a:latin typeface="Calibri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③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工业上用硫酸吸收氨：</a:t>
            </a:r>
            <a:endParaRPr lang="en-US" altLang="zh-CN" sz="36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5" grpId="0"/>
      <p:bldP spid="17" grpId="0"/>
      <p:bldP spid="14356" grpId="0"/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399223" y="478155"/>
            <a:ext cx="34594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(3)</a:t>
            </a:r>
            <a:r>
              <a:rPr lang="zh-CN" altLang="zh-CN" sz="3600" b="1" kern="1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氨具有还原性</a:t>
            </a:r>
          </a:p>
        </p:txBody>
      </p:sp>
      <p:grpSp>
        <p:nvGrpSpPr>
          <p:cNvPr id="4" name="组合 3"/>
          <p:cNvGrpSpPr/>
          <p:nvPr>
            <p:custDataLst>
              <p:tags r:id="rId3"/>
            </p:custDataLst>
          </p:nvPr>
        </p:nvGrpSpPr>
        <p:grpSpPr>
          <a:xfrm>
            <a:off x="4942840" y="875665"/>
            <a:ext cx="6153150" cy="1000760"/>
            <a:chOff x="3455" y="2422"/>
            <a:chExt cx="9690" cy="1576"/>
          </a:xfrm>
        </p:grpSpPr>
        <p:sp>
          <p:nvSpPr>
            <p:cNvPr id="3" name="矩形 2"/>
            <p:cNvSpPr/>
            <p:nvPr>
              <p:custDataLst>
                <p:tags r:id="rId14"/>
              </p:custDataLst>
            </p:nvPr>
          </p:nvSpPr>
          <p:spPr>
            <a:xfrm>
              <a:off x="3455" y="2785"/>
              <a:ext cx="9690" cy="10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4NH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＋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5O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4NO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＋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6H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2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O</a:t>
              </a:r>
              <a:endParaRPr lang="en-US" altLang="zh-CN" sz="3600" b="1" kern="100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8" name="对象 7"/>
            <p:cNvGraphicFramePr>
              <a:graphicFrameLocks noChangeAspect="1"/>
            </p:cNvGraphicFramePr>
            <p:nvPr>
              <p:custDataLst>
                <p:tags r:id="rId15"/>
              </p:custDataLst>
            </p:nvPr>
          </p:nvGraphicFramePr>
          <p:xfrm>
            <a:off x="7374" y="2422"/>
            <a:ext cx="2020" cy="15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7" name="文档" r:id="rId17" imgW="1295400" imgH="1009650" progId="Word.Document.12">
                    <p:embed/>
                  </p:oleObj>
                </mc:Choice>
                <mc:Fallback>
                  <p:oleObj name="文档" r:id="rId17" imgW="1295400" imgH="1009650" progId="Word.Document.12">
                    <p:embed/>
                    <p:pic>
                      <p:nvPicPr>
                        <p:cNvPr id="0" name="OLE substitute image"/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7374" y="2422"/>
                          <a:ext cx="2020" cy="157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1246188" y="1123315"/>
            <a:ext cx="33832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zh-CN" sz="3600" b="1" kern="100">
                <a:latin typeface="Calibri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①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氨气催化氧化</a:t>
            </a:r>
          </a:p>
        </p:txBody>
      </p:sp>
      <p:grpSp>
        <p:nvGrpSpPr>
          <p:cNvPr id="7" name="组合 6"/>
          <p:cNvGrpSpPr/>
          <p:nvPr>
            <p:custDataLst>
              <p:tags r:id="rId5"/>
            </p:custDataLst>
          </p:nvPr>
        </p:nvGrpSpPr>
        <p:grpSpPr>
          <a:xfrm>
            <a:off x="1962150" y="2413635"/>
            <a:ext cx="7308850" cy="801370"/>
            <a:chOff x="3145" y="4645"/>
            <a:chExt cx="11510" cy="1262"/>
          </a:xfrm>
        </p:grpSpPr>
        <p:sp>
          <p:nvSpPr>
            <p:cNvPr id="13" name="矩形 12"/>
            <p:cNvSpPr/>
            <p:nvPr>
              <p:custDataLst>
                <p:tags r:id="rId12"/>
              </p:custDataLst>
            </p:nvPr>
          </p:nvSpPr>
          <p:spPr>
            <a:xfrm>
              <a:off x="3145" y="4768"/>
              <a:ext cx="11510" cy="10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2NH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＋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3CuO          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N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2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＋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3Cu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＋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3H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2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O</a:t>
              </a:r>
            </a:p>
          </p:txBody>
        </p:sp>
        <p:graphicFrame>
          <p:nvGraphicFramePr>
            <p:cNvPr id="16" name="对象 15"/>
            <p:cNvGraphicFramePr>
              <a:graphicFrameLocks noChangeAspect="1"/>
            </p:cNvGraphicFramePr>
            <p:nvPr>
              <p:custDataLst>
                <p:tags r:id="rId13"/>
              </p:custDataLst>
            </p:nvPr>
          </p:nvGraphicFramePr>
          <p:xfrm>
            <a:off x="7652" y="4645"/>
            <a:ext cx="1615" cy="12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8" name="文档" r:id="rId19" imgW="1038225" imgH="809625" progId="Word.Document.12">
                    <p:embed/>
                  </p:oleObj>
                </mc:Choice>
                <mc:Fallback>
                  <p:oleObj name="文档" r:id="rId19" imgW="1038225" imgH="809625" progId="Word.Document.12">
                    <p:embed/>
                    <p:pic>
                      <p:nvPicPr>
                        <p:cNvPr id="0" name="OLE substitute image"/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7652" y="4645"/>
                          <a:ext cx="1615" cy="12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0" name="文本框 19"/>
          <p:cNvSpPr txBox="1"/>
          <p:nvPr>
            <p:custDataLst>
              <p:tags r:id="rId6"/>
            </p:custDataLst>
          </p:nvPr>
        </p:nvSpPr>
        <p:spPr>
          <a:xfrm>
            <a:off x="1246188" y="1768475"/>
            <a:ext cx="38404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zh-CN" sz="3600" b="1" kern="100">
                <a:latin typeface="Calibri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②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氨气还原氧化铜</a:t>
            </a:r>
          </a:p>
        </p:txBody>
      </p:sp>
      <p:sp>
        <p:nvSpPr>
          <p:cNvPr id="21" name="文本框 20"/>
          <p:cNvSpPr txBox="1"/>
          <p:nvPr>
            <p:custDataLst>
              <p:tags r:id="rId7"/>
            </p:custDataLst>
          </p:nvPr>
        </p:nvSpPr>
        <p:spPr>
          <a:xfrm>
            <a:off x="1086485" y="5072380"/>
            <a:ext cx="100203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3200" b="1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思考</a:t>
            </a:r>
            <a:r>
              <a:rPr lang="zh-CN" altLang="en-US" sz="32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：从化合价的角度分析在一定条件下氨气能否和一氧化氮、二氧化氮反应，写出可能发生的反应。</a:t>
            </a:r>
          </a:p>
        </p:txBody>
      </p:sp>
      <p:sp>
        <p:nvSpPr>
          <p:cNvPr id="50" name="文本框 49"/>
          <p:cNvSpPr txBox="1"/>
          <p:nvPr>
            <p:custDataLst>
              <p:tags r:id="rId8"/>
            </p:custDataLst>
          </p:nvPr>
        </p:nvSpPr>
        <p:spPr>
          <a:xfrm>
            <a:off x="1399376" y="4427484"/>
            <a:ext cx="74599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足量：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8NH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＋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3Cl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=N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＋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6NH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</a:t>
            </a:r>
          </a:p>
        </p:txBody>
      </p:sp>
      <p:sp>
        <p:nvSpPr>
          <p:cNvPr id="5" name="文本框 4"/>
          <p:cNvSpPr txBox="1"/>
          <p:nvPr>
            <p:custDataLst>
              <p:tags r:id="rId9"/>
            </p:custDataLst>
          </p:nvPr>
        </p:nvSpPr>
        <p:spPr>
          <a:xfrm>
            <a:off x="1399343" y="3782272"/>
            <a:ext cx="69811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少量：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2NH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＋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3Cl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=N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＋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6HCl</a:t>
            </a:r>
          </a:p>
        </p:txBody>
      </p:sp>
      <p:sp>
        <p:nvSpPr>
          <p:cNvPr id="6" name="文本框 5"/>
          <p:cNvSpPr txBox="1"/>
          <p:nvPr>
            <p:custDataLst>
              <p:tags r:id="rId10"/>
            </p:custDataLst>
          </p:nvPr>
        </p:nvSpPr>
        <p:spPr>
          <a:xfrm>
            <a:off x="1246188" y="3136900"/>
            <a:ext cx="38404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zh-CN" sz="3600" b="1" kern="100">
                <a:latin typeface="Calibri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③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氨气与氯气反应</a:t>
            </a:r>
          </a:p>
        </p:txBody>
      </p:sp>
      <p:sp>
        <p:nvSpPr>
          <p:cNvPr id="9" name="文本框 8"/>
          <p:cNvSpPr txBox="1"/>
          <p:nvPr>
            <p:custDataLst>
              <p:tags r:id="rId11"/>
            </p:custDataLst>
          </p:nvPr>
        </p:nvSpPr>
        <p:spPr>
          <a:xfrm>
            <a:off x="1246505" y="3897630"/>
            <a:ext cx="9962515" cy="6451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t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应用：管道工人用浓氨水检验氯气管道是否漏气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0" name="墨迹 9"/>
              <p14:cNvContentPartPr/>
              <p14:nvPr/>
            </p14:nvContentPartPr>
            <p14:xfrm>
              <a:off x="3957120" y="1743840"/>
              <a:ext cx="8009280" cy="2816640"/>
            </p14:xfrm>
          </p:contentPart>
        </mc:Choice>
        <mc:Fallback>
          <p:pic>
            <p:nvPicPr>
              <p:cNvPr id="10" name="墨迹 9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947760" y="1734480"/>
                <a:ext cx="8028000" cy="28353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/>
      <p:bldP spid="21" grpId="0"/>
      <p:bldP spid="50" grpId="0"/>
      <p:bldP spid="5" grpId="0"/>
      <p:bldP spid="6" grpId="0"/>
      <p:bldP spid="9" grpId="0" animBg="1"/>
      <p:bldP spid="9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16" name="文本框 1"/>
          <p:cNvSpPr/>
          <p:nvPr>
            <p:custDataLst>
              <p:tags r:id="rId2"/>
            </p:custDataLst>
          </p:nvPr>
        </p:nvSpPr>
        <p:spPr>
          <a:xfrm>
            <a:off x="906780" y="1074420"/>
            <a:ext cx="9164320" cy="3412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.氨的用途</a:t>
            </a:r>
          </a:p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①</a:t>
            </a:r>
            <a:r>
              <a:rPr lang="zh-CN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zh-CN" sz="3600" b="1" baseline="-25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易液化，</a:t>
            </a:r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液氨汽化时吸收大量的热，故用作制冷剂。</a:t>
            </a:r>
          </a:p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②</a:t>
            </a:r>
            <a:r>
              <a:rPr lang="zh-CN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氨是氮肥工业，有机合成工业，制造硝酸、铵盐和纯碱的原料。</a:t>
            </a:r>
            <a:endParaRPr lang="zh-CN" altLang="en-US" sz="3600" b="1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3213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rcRect l="14899" t="-1387" r="12196" b="-2100"/>
          <a:stretch>
            <a:fillRect/>
          </a:stretch>
        </p:blipFill>
        <p:spPr>
          <a:xfrm>
            <a:off x="9977755" y="1765935"/>
            <a:ext cx="1841500" cy="235585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9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3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3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93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9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>
            <p:custDataLst>
              <p:tags r:id="rId1"/>
            </p:custDataLst>
          </p:nvPr>
        </p:nvSpPr>
        <p:spPr>
          <a:xfrm>
            <a:off x="1470024" y="1685925"/>
            <a:ext cx="9578845" cy="178508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</a:t>
            </a:r>
            <a:r>
              <a:rPr lang="zh-CN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铵盐</a:t>
            </a:r>
          </a:p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①</a:t>
            </a:r>
            <a:r>
              <a:rPr lang="zh-CN" altLang="en-US" sz="3600" b="1" kern="1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铵根离子</a:t>
            </a:r>
            <a:r>
              <a:rPr lang="zh-CN" altLang="zh-CN" sz="3600" b="1" kern="1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zh-CN" altLang="zh-CN" sz="36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酸根离子</a:t>
            </a:r>
            <a:r>
              <a:rPr lang="zh-CN" altLang="zh-CN" sz="3600" b="1" kern="1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形成</a:t>
            </a:r>
            <a:r>
              <a:rPr lang="zh-CN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的化合物称为铵盐。</a:t>
            </a:r>
          </a:p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②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白色或无色晶体，</a:t>
            </a:r>
            <a:r>
              <a:rPr lang="zh-CN" altLang="en-US" sz="36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易</a:t>
            </a:r>
            <a:r>
              <a:rPr lang="zh-CN" altLang="zh-CN" sz="3600" b="1" kern="1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</a:t>
            </a:r>
            <a:r>
              <a:rPr lang="zh-CN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于水</a:t>
            </a:r>
            <a:r>
              <a:rPr lang="zh-CN" altLang="zh-CN" sz="3600" b="1" kern="1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sz="3600" b="1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1470025" y="4022090"/>
            <a:ext cx="8653145" cy="67437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2.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铵盐不稳定，受热易</a:t>
            </a:r>
            <a:r>
              <a:rPr lang="zh-CN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分解</a:t>
            </a:r>
            <a:endParaRPr lang="zh-CN" altLang="zh-CN" sz="3600" b="1" kern="1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8" name="组合 37"/>
          <p:cNvGrpSpPr/>
          <p:nvPr>
            <p:custDataLst>
              <p:tags r:id="rId3"/>
            </p:custDataLst>
          </p:nvPr>
        </p:nvGrpSpPr>
        <p:grpSpPr>
          <a:xfrm>
            <a:off x="2129756" y="4584179"/>
            <a:ext cx="7538720" cy="839470"/>
            <a:chOff x="476553" y="2317994"/>
            <a:chExt cx="7538720" cy="839470"/>
          </a:xfrm>
        </p:grpSpPr>
        <p:sp>
          <p:nvSpPr>
            <p:cNvPr id="42" name="TextBox 12"/>
            <p:cNvSpPr txBox="1"/>
            <p:nvPr>
              <p:custDataLst>
                <p:tags r:id="rId11"/>
              </p:custDataLst>
            </p:nvPr>
          </p:nvSpPr>
          <p:spPr>
            <a:xfrm>
              <a:off x="476553" y="2512304"/>
              <a:ext cx="753872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HCO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          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NH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↑ + CO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 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↑ + 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</a:t>
              </a:r>
            </a:p>
          </p:txBody>
        </p:sp>
        <p:grpSp>
          <p:nvGrpSpPr>
            <p:cNvPr id="51" name="组合 50"/>
            <p:cNvGrpSpPr/>
            <p:nvPr>
              <p:custDataLst>
                <p:tags r:id="rId12"/>
              </p:custDataLst>
            </p:nvPr>
          </p:nvGrpSpPr>
          <p:grpSpPr>
            <a:xfrm>
              <a:off x="2771800" y="2317994"/>
              <a:ext cx="603286" cy="645160"/>
              <a:chOff x="4672278" y="1865772"/>
              <a:chExt cx="603286" cy="645160"/>
            </a:xfrm>
          </p:grpSpPr>
          <p:cxnSp>
            <p:nvCxnSpPr>
              <p:cNvPr id="52" name="直接连接符 51"/>
              <p:cNvCxnSpPr/>
              <p:nvPr>
                <p:custDataLst>
                  <p:tags r:id="rId13"/>
                </p:custDataLst>
              </p:nvPr>
            </p:nvCxnSpPr>
            <p:spPr>
              <a:xfrm>
                <a:off x="4672278" y="2367474"/>
                <a:ext cx="603286" cy="0"/>
              </a:xfrm>
              <a:prstGeom prst="line">
                <a:avLst/>
              </a:prstGeom>
              <a:ln w="76200" cmpd="dbl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15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4745313" y="1865772"/>
                <a:ext cx="457200" cy="64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△</a:t>
                </a:r>
              </a:p>
            </p:txBody>
          </p:sp>
        </p:grpSp>
      </p:grpSp>
      <p:grpSp>
        <p:nvGrpSpPr>
          <p:cNvPr id="32" name="组合 31"/>
          <p:cNvGrpSpPr/>
          <p:nvPr>
            <p:custDataLst>
              <p:tags r:id="rId4"/>
            </p:custDataLst>
          </p:nvPr>
        </p:nvGrpSpPr>
        <p:grpSpPr>
          <a:xfrm>
            <a:off x="2130046" y="5423637"/>
            <a:ext cx="5008880" cy="772160"/>
            <a:chOff x="1693962" y="3107174"/>
            <a:chExt cx="5008880" cy="772160"/>
          </a:xfrm>
        </p:grpSpPr>
        <p:sp>
          <p:nvSpPr>
            <p:cNvPr id="33" name="TextBox 6"/>
            <p:cNvSpPr txBox="1"/>
            <p:nvPr>
              <p:custDataLst>
                <p:tags r:id="rId7"/>
              </p:custDataLst>
            </p:nvPr>
          </p:nvSpPr>
          <p:spPr>
            <a:xfrm>
              <a:off x="1693962" y="3234174"/>
              <a:ext cx="500888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Cl       NH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↑+HCl↑</a:t>
              </a:r>
            </a:p>
          </p:txBody>
        </p:sp>
        <p:grpSp>
          <p:nvGrpSpPr>
            <p:cNvPr id="34" name="组合 33"/>
            <p:cNvGrpSpPr/>
            <p:nvPr>
              <p:custDataLst>
                <p:tags r:id="rId8"/>
              </p:custDataLst>
            </p:nvPr>
          </p:nvGrpSpPr>
          <p:grpSpPr>
            <a:xfrm>
              <a:off x="3176626" y="3107174"/>
              <a:ext cx="603286" cy="645160"/>
              <a:chOff x="4672278" y="1917842"/>
              <a:chExt cx="603286" cy="645160"/>
            </a:xfrm>
          </p:grpSpPr>
          <p:cxnSp>
            <p:nvCxnSpPr>
              <p:cNvPr id="35" name="直接连接符 34"/>
              <p:cNvCxnSpPr/>
              <p:nvPr>
                <p:custDataLst>
                  <p:tags r:id="rId9"/>
                </p:custDataLst>
              </p:nvPr>
            </p:nvCxnSpPr>
            <p:spPr>
              <a:xfrm>
                <a:off x="4672278" y="2367474"/>
                <a:ext cx="603286" cy="0"/>
              </a:xfrm>
              <a:prstGeom prst="line">
                <a:avLst/>
              </a:prstGeom>
              <a:ln w="76200" cmpd="dbl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8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4745313" y="1917842"/>
                <a:ext cx="457200" cy="64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△</a:t>
                </a:r>
              </a:p>
            </p:txBody>
          </p:sp>
        </p:grpSp>
      </p:grp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1271270" y="1040130"/>
            <a:ext cx="42976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（二）铵盐及其性质</a:t>
            </a:r>
          </a:p>
        </p:txBody>
      </p:sp>
      <p:sp>
        <p:nvSpPr>
          <p:cNvPr id="84993" name="文本框 1"/>
          <p:cNvSpPr/>
          <p:nvPr>
            <p:custDataLst>
              <p:tags r:id="rId6"/>
            </p:custDataLst>
          </p:nvPr>
        </p:nvSpPr>
        <p:spPr>
          <a:xfrm>
            <a:off x="4396740" y="295910"/>
            <a:ext cx="339915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三、氨和铵盐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" name="墨迹 1"/>
              <p14:cNvContentPartPr/>
              <p14:nvPr/>
            </p14:nvContentPartPr>
            <p14:xfrm>
              <a:off x="7363080" y="3962880"/>
              <a:ext cx="2392560" cy="579240"/>
            </p14:xfrm>
          </p:contentPart>
        </mc:Choice>
        <mc:Fallback>
          <p:pic>
            <p:nvPicPr>
              <p:cNvPr id="2" name="墨迹 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53720" y="3953520"/>
                <a:ext cx="2411280" cy="5979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1602105" y="1866265"/>
            <a:ext cx="4928235" cy="67437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铵盐与碱</a:t>
            </a:r>
            <a:r>
              <a:rPr lang="zh-CN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反应</a:t>
            </a:r>
            <a:endParaRPr lang="zh-CN" altLang="zh-CN" sz="3600" b="1" kern="1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1271270" y="1040130"/>
            <a:ext cx="42976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（二）铵盐及其性质</a:t>
            </a:r>
          </a:p>
        </p:txBody>
      </p:sp>
      <p:grpSp>
        <p:nvGrpSpPr>
          <p:cNvPr id="2" name="组合 1"/>
          <p:cNvGrpSpPr/>
          <p:nvPr>
            <p:custDataLst>
              <p:tags r:id="rId3"/>
            </p:custDataLst>
          </p:nvPr>
        </p:nvGrpSpPr>
        <p:grpSpPr>
          <a:xfrm>
            <a:off x="1602105" y="2672715"/>
            <a:ext cx="9371330" cy="719455"/>
            <a:chOff x="2523" y="4209"/>
            <a:chExt cx="14758" cy="1133"/>
          </a:xfrm>
        </p:grpSpPr>
        <p:sp>
          <p:nvSpPr>
            <p:cNvPr id="7" name="矩形 6"/>
            <p:cNvSpPr/>
            <p:nvPr>
              <p:custDataLst>
                <p:tags r:id="rId10"/>
              </p:custDataLst>
            </p:nvPr>
          </p:nvSpPr>
          <p:spPr>
            <a:xfrm>
              <a:off x="2523" y="4326"/>
              <a:ext cx="14758" cy="10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2NH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4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Cl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＋</a:t>
              </a:r>
              <a:r>
                <a:rPr lang="en-US" altLang="zh-CN" sz="3600" b="1" kern="100" err="1" smtClean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Ca(OH)</a:t>
              </a:r>
              <a:r>
                <a:rPr lang="en-US" altLang="zh-CN" sz="3600" b="1" kern="100" baseline="-25000" smtClean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2</a:t>
              </a:r>
              <a:r>
                <a:rPr lang="en-US" altLang="zh-CN" sz="3600" b="1" kern="100" smtClean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         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CaCl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＋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2NH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↑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＋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</a:t>
              </a:r>
            </a:p>
          </p:txBody>
        </p:sp>
        <p:grpSp>
          <p:nvGrpSpPr>
            <p:cNvPr id="34" name="组合 33"/>
            <p:cNvGrpSpPr/>
            <p:nvPr>
              <p:custDataLst>
                <p:tags r:id="rId11"/>
              </p:custDataLst>
            </p:nvPr>
          </p:nvGrpSpPr>
          <p:grpSpPr>
            <a:xfrm>
              <a:off x="8875" y="4209"/>
              <a:ext cx="950" cy="1016"/>
              <a:chOff x="4672278" y="1917842"/>
              <a:chExt cx="603286" cy="645160"/>
            </a:xfrm>
          </p:grpSpPr>
          <p:cxnSp>
            <p:nvCxnSpPr>
              <p:cNvPr id="35" name="直接连接符 34"/>
              <p:cNvCxnSpPr/>
              <p:nvPr>
                <p:custDataLst>
                  <p:tags r:id="rId12"/>
                </p:custDataLst>
              </p:nvPr>
            </p:nvCxnSpPr>
            <p:spPr>
              <a:xfrm>
                <a:off x="4672278" y="2367474"/>
                <a:ext cx="603286" cy="0"/>
              </a:xfrm>
              <a:prstGeom prst="line">
                <a:avLst/>
              </a:prstGeom>
              <a:ln w="76200" cmpd="dbl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8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4745313" y="1917842"/>
                <a:ext cx="457200" cy="64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△</a:t>
                </a:r>
              </a:p>
            </p:txBody>
          </p:sp>
        </p:grpSp>
      </p:grpSp>
      <p:grpSp>
        <p:nvGrpSpPr>
          <p:cNvPr id="4" name="组合 3"/>
          <p:cNvGrpSpPr/>
          <p:nvPr>
            <p:custDataLst>
              <p:tags r:id="rId4"/>
            </p:custDataLst>
          </p:nvPr>
        </p:nvGrpSpPr>
        <p:grpSpPr>
          <a:xfrm>
            <a:off x="1677670" y="3598545"/>
            <a:ext cx="8723630" cy="783590"/>
            <a:chOff x="2642" y="5667"/>
            <a:chExt cx="13738" cy="1234"/>
          </a:xfrm>
        </p:grpSpPr>
        <p:sp>
          <p:nvSpPr>
            <p:cNvPr id="9" name="矩形 8"/>
            <p:cNvSpPr/>
            <p:nvPr>
              <p:custDataLst>
                <p:tags r:id="rId6"/>
              </p:custDataLst>
            </p:nvPr>
          </p:nvSpPr>
          <p:spPr>
            <a:xfrm>
              <a:off x="2642" y="5885"/>
              <a:ext cx="13738" cy="10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NH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4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NO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3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＋</a:t>
              </a:r>
              <a:r>
                <a:rPr lang="en-US" altLang="zh-CN" sz="3600" b="1" kern="100" err="1" smtClean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NaOH        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NaNO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＋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↑</a:t>
              </a:r>
              <a:r>
                <a:rPr lang="zh-CN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＋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H</a:t>
              </a:r>
              <a:r>
                <a:rPr lang="en-US" altLang="zh-CN" sz="3600" b="1" kern="100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3600" b="1" kern="1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</a:t>
              </a:r>
            </a:p>
          </p:txBody>
        </p:sp>
        <p:grpSp>
          <p:nvGrpSpPr>
            <p:cNvPr id="11" name="组合 10"/>
            <p:cNvGrpSpPr/>
            <p:nvPr>
              <p:custDataLst>
                <p:tags r:id="rId7"/>
              </p:custDataLst>
            </p:nvPr>
          </p:nvGrpSpPr>
          <p:grpSpPr>
            <a:xfrm>
              <a:off x="8327" y="5667"/>
              <a:ext cx="950" cy="1016"/>
              <a:chOff x="4672278" y="1917842"/>
              <a:chExt cx="603286" cy="645160"/>
            </a:xfrm>
          </p:grpSpPr>
          <p:cxnSp>
            <p:nvCxnSpPr>
              <p:cNvPr id="13" name="直接连接符 12"/>
              <p:cNvCxnSpPr/>
              <p:nvPr>
                <p:custDataLst>
                  <p:tags r:id="rId8"/>
                </p:custDataLst>
              </p:nvPr>
            </p:nvCxnSpPr>
            <p:spPr>
              <a:xfrm>
                <a:off x="4672278" y="2367474"/>
                <a:ext cx="603286" cy="0"/>
              </a:xfrm>
              <a:prstGeom prst="line">
                <a:avLst/>
              </a:prstGeom>
              <a:ln w="76200" cmpd="dbl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8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4745313" y="1917842"/>
                <a:ext cx="457200" cy="64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△</a:t>
                </a:r>
              </a:p>
            </p:txBody>
          </p:sp>
        </p:grpSp>
      </p:grpSp>
      <p:sp>
        <p:nvSpPr>
          <p:cNvPr id="84993" name="文本框 1"/>
          <p:cNvSpPr/>
          <p:nvPr>
            <p:custDataLst>
              <p:tags r:id="rId5"/>
            </p:custDataLst>
          </p:nvPr>
        </p:nvSpPr>
        <p:spPr>
          <a:xfrm>
            <a:off x="4396740" y="295910"/>
            <a:ext cx="339915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三、氨和铵盐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5" name="墨迹 4"/>
              <p14:cNvContentPartPr/>
              <p14:nvPr/>
            </p14:nvContentPartPr>
            <p14:xfrm>
              <a:off x="3207240" y="4415040"/>
              <a:ext cx="4509360" cy="130824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197880" y="4405680"/>
                <a:ext cx="4528080" cy="13269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1420313" y="1108190"/>
            <a:ext cx="2901315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4.NH</a:t>
            </a:r>
            <a:r>
              <a:rPr lang="en-US" altLang="zh-CN" sz="3600" b="1" baseline="-25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 baseline="30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的检验</a:t>
            </a:r>
          </a:p>
        </p:txBody>
      </p:sp>
      <p:sp>
        <p:nvSpPr>
          <p:cNvPr id="67" name="TextBox 21"/>
          <p:cNvSpPr txBox="1"/>
          <p:nvPr>
            <p:custDataLst>
              <p:tags r:id="rId2"/>
            </p:custDataLst>
          </p:nvPr>
        </p:nvSpPr>
        <p:spPr>
          <a:xfrm>
            <a:off x="5245100" y="1454150"/>
            <a:ext cx="612648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①湿润的红色石蕊试纸变蓝色</a:t>
            </a:r>
            <a:endParaRPr lang="en-US" altLang="zh-CN" sz="36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36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②遇浓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盐酸或浓硝酸产生白烟</a:t>
            </a:r>
          </a:p>
        </p:txBody>
      </p:sp>
      <p:sp>
        <p:nvSpPr>
          <p:cNvPr id="68" name="左大括号 67"/>
          <p:cNvSpPr/>
          <p:nvPr>
            <p:custDataLst>
              <p:tags r:id="rId3"/>
            </p:custDataLst>
          </p:nvPr>
        </p:nvSpPr>
        <p:spPr>
          <a:xfrm>
            <a:off x="4998085" y="1811655"/>
            <a:ext cx="247015" cy="1290955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9" name="组合 68"/>
          <p:cNvGrpSpPr/>
          <p:nvPr>
            <p:custDataLst>
              <p:tags r:id="rId4"/>
            </p:custDataLst>
          </p:nvPr>
        </p:nvGrpSpPr>
        <p:grpSpPr>
          <a:xfrm>
            <a:off x="794203" y="1936888"/>
            <a:ext cx="4450885" cy="843418"/>
            <a:chOff x="1023799" y="2075120"/>
            <a:chExt cx="4450885" cy="843418"/>
          </a:xfrm>
        </p:grpSpPr>
        <p:grpSp>
          <p:nvGrpSpPr>
            <p:cNvPr id="70" name="组合 69"/>
            <p:cNvGrpSpPr/>
            <p:nvPr>
              <p:custDataLst>
                <p:tags r:id="rId6"/>
              </p:custDataLst>
            </p:nvPr>
          </p:nvGrpSpPr>
          <p:grpSpPr>
            <a:xfrm>
              <a:off x="1023799" y="2273378"/>
              <a:ext cx="4450885" cy="645160"/>
              <a:chOff x="1146384" y="2853799"/>
              <a:chExt cx="4450885" cy="645160"/>
            </a:xfrm>
          </p:grpSpPr>
          <p:sp>
            <p:nvSpPr>
              <p:cNvPr id="72" name="TextBox 16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146384" y="2853799"/>
                <a:ext cx="445088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600" b="1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某物质</a:t>
                </a:r>
                <a:r>
                  <a:rPr lang="en-US" altLang="zh-CN" sz="3600" b="1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+</a:t>
                </a:r>
                <a:r>
                  <a:rPr lang="zh-CN" altLang="en-US" sz="3600" b="1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碱        气体</a:t>
                </a:r>
              </a:p>
            </p:txBody>
          </p:sp>
          <p:cxnSp>
            <p:nvCxnSpPr>
              <p:cNvPr id="73" name="直接箭头连接符 72"/>
              <p:cNvCxnSpPr/>
              <p:nvPr>
                <p:custDataLst>
                  <p:tags r:id="rId9"/>
                </p:custDataLst>
              </p:nvPr>
            </p:nvCxnSpPr>
            <p:spPr>
              <a:xfrm>
                <a:off x="3504586" y="3176187"/>
                <a:ext cx="607461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TextBox 25"/>
            <p:cNvSpPr txBox="1"/>
            <p:nvPr>
              <p:custDataLst>
                <p:tags r:id="rId7"/>
              </p:custDataLst>
            </p:nvPr>
          </p:nvSpPr>
          <p:spPr>
            <a:xfrm>
              <a:off x="3456931" y="2075120"/>
              <a:ext cx="457200" cy="64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△</a:t>
              </a:r>
            </a:p>
          </p:txBody>
        </p:sp>
      </p:grpSp>
      <p:sp>
        <p:nvSpPr>
          <p:cNvPr id="84993" name="文本框 1"/>
          <p:cNvSpPr/>
          <p:nvPr>
            <p:custDataLst>
              <p:tags r:id="rId5"/>
            </p:custDataLst>
          </p:nvPr>
        </p:nvSpPr>
        <p:spPr>
          <a:xfrm>
            <a:off x="4396740" y="295910"/>
            <a:ext cx="339915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三、氨和铵盐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215005" y="197485"/>
            <a:ext cx="5762625" cy="712470"/>
          </a:xfrm>
        </p:spPr>
        <p:txBody>
          <a:bodyPr/>
          <a:lstStyle/>
          <a:p>
            <a:pPr algn="ctr"/>
            <a:r>
              <a:rPr lang="zh-CN" altLang="en-US" sz="360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四、氨气的实验室制法</a:t>
            </a:r>
          </a:p>
        </p:txBody>
      </p:sp>
      <p:grpSp>
        <p:nvGrpSpPr>
          <p:cNvPr id="37" name="组合 36"/>
          <p:cNvGrpSpPr/>
          <p:nvPr>
            <p:custDataLst>
              <p:tags r:id="rId2"/>
            </p:custDataLst>
          </p:nvPr>
        </p:nvGrpSpPr>
        <p:grpSpPr>
          <a:xfrm>
            <a:off x="1613330" y="1542978"/>
            <a:ext cx="9372600" cy="835025"/>
            <a:chOff x="67888" y="1021100"/>
            <a:chExt cx="9372600" cy="835025"/>
          </a:xfrm>
        </p:grpSpPr>
        <p:sp>
          <p:nvSpPr>
            <p:cNvPr id="39" name="矩形 38"/>
            <p:cNvSpPr/>
            <p:nvPr>
              <p:custDataLst>
                <p:tags r:id="rId20"/>
              </p:custDataLst>
            </p:nvPr>
          </p:nvSpPr>
          <p:spPr>
            <a:xfrm>
              <a:off x="67888" y="1210965"/>
              <a:ext cx="937260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20000"/>
                </a:spcBef>
                <a:buClr>
                  <a:schemeClr val="folHlink"/>
                </a:buClr>
                <a:buSzPct val="60000"/>
              </a:pP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2NH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Cl + Ca(OH)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        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CaCl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 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+ 2H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 + 2NH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↑</a:t>
              </a:r>
            </a:p>
          </p:txBody>
        </p:sp>
        <p:grpSp>
          <p:nvGrpSpPr>
            <p:cNvPr id="40" name="组合 39"/>
            <p:cNvGrpSpPr/>
            <p:nvPr>
              <p:custDataLst>
                <p:tags r:id="rId21"/>
              </p:custDataLst>
            </p:nvPr>
          </p:nvGrpSpPr>
          <p:grpSpPr>
            <a:xfrm>
              <a:off x="4001408" y="1021100"/>
              <a:ext cx="498584" cy="645160"/>
              <a:chOff x="3277249" y="1172374"/>
              <a:chExt cx="498584" cy="645160"/>
            </a:xfrm>
          </p:grpSpPr>
          <p:cxnSp>
            <p:nvCxnSpPr>
              <p:cNvPr id="41" name="直接连接符 40"/>
              <p:cNvCxnSpPr/>
              <p:nvPr>
                <p:custDataLst>
                  <p:tags r:id="rId22"/>
                </p:custDataLst>
              </p:nvPr>
            </p:nvCxnSpPr>
            <p:spPr>
              <a:xfrm>
                <a:off x="3277249" y="1684598"/>
                <a:ext cx="498584" cy="0"/>
              </a:xfrm>
              <a:prstGeom prst="line">
                <a:avLst/>
              </a:prstGeom>
              <a:ln w="76200" cmpd="dbl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5"/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3318253" y="1172374"/>
                <a:ext cx="457200" cy="64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△</a:t>
                </a:r>
              </a:p>
            </p:txBody>
          </p:sp>
        </p:grpSp>
      </p:grpSp>
      <p:sp>
        <p:nvSpPr>
          <p:cNvPr id="8" name="TextBox 2"/>
          <p:cNvSpPr txBox="1"/>
          <p:nvPr>
            <p:custDataLst>
              <p:tags r:id="rId3"/>
            </p:custDataLst>
          </p:nvPr>
        </p:nvSpPr>
        <p:spPr>
          <a:xfrm>
            <a:off x="1316697" y="1071194"/>
            <a:ext cx="1554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 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原理</a:t>
            </a:r>
          </a:p>
        </p:txBody>
      </p:sp>
      <p:grpSp>
        <p:nvGrpSpPr>
          <p:cNvPr id="9" name="组合 8"/>
          <p:cNvGrpSpPr/>
          <p:nvPr>
            <p:custDataLst>
              <p:tags r:id="rId4"/>
            </p:custDataLst>
          </p:nvPr>
        </p:nvGrpSpPr>
        <p:grpSpPr>
          <a:xfrm>
            <a:off x="3316330" y="897989"/>
            <a:ext cx="3894549" cy="818386"/>
            <a:chOff x="1622713" y="1371362"/>
            <a:chExt cx="3894549" cy="818386"/>
          </a:xfrm>
        </p:grpSpPr>
        <p:grpSp>
          <p:nvGrpSpPr>
            <p:cNvPr id="10" name="组合 9"/>
            <p:cNvGrpSpPr/>
            <p:nvPr>
              <p:custDataLst>
                <p:tags r:id="rId15"/>
              </p:custDataLst>
            </p:nvPr>
          </p:nvGrpSpPr>
          <p:grpSpPr>
            <a:xfrm>
              <a:off x="1622713" y="1544474"/>
              <a:ext cx="3894549" cy="645274"/>
              <a:chOff x="1118657" y="1544474"/>
              <a:chExt cx="3894549" cy="645274"/>
            </a:xfrm>
          </p:grpSpPr>
          <p:sp>
            <p:nvSpPr>
              <p:cNvPr id="12" name="TextBox 12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1118657" y="1544588"/>
                <a:ext cx="2043430" cy="64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铵盐 </a:t>
                </a:r>
                <a:r>
                  <a:rPr lang="en-US" altLang="zh-CN" sz="36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+ </a:t>
                </a:r>
                <a:r>
                  <a:rPr lang="zh-CN" altLang="en-US" sz="36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碱</a:t>
                </a:r>
              </a:p>
            </p:txBody>
          </p:sp>
          <p:cxnSp>
            <p:nvCxnSpPr>
              <p:cNvPr id="13" name="直接箭头连接符 12"/>
              <p:cNvCxnSpPr>
                <a:stCxn id="12" idx="3"/>
              </p:cNvCxnSpPr>
              <p:nvPr>
                <p:custDataLst>
                  <p:tags r:id="rId18"/>
                </p:custDataLst>
              </p:nvPr>
            </p:nvCxnSpPr>
            <p:spPr>
              <a:xfrm>
                <a:off x="3162106" y="1867158"/>
                <a:ext cx="740606" cy="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7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3995936" y="1544474"/>
                <a:ext cx="1017270" cy="64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6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NH</a:t>
                </a:r>
                <a:r>
                  <a:rPr lang="en-US" altLang="zh-CN" sz="3600" b="1" baseline="-25000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3</a:t>
                </a:r>
              </a:p>
            </p:txBody>
          </p:sp>
        </p:grpSp>
        <p:sp>
          <p:nvSpPr>
            <p:cNvPr id="11" name="TextBox 23"/>
            <p:cNvSpPr txBox="1"/>
            <p:nvPr>
              <p:custDataLst>
                <p:tags r:id="rId16"/>
              </p:custDataLst>
            </p:nvPr>
          </p:nvSpPr>
          <p:spPr>
            <a:xfrm>
              <a:off x="3808105" y="1371362"/>
              <a:ext cx="457200" cy="64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△</a:t>
              </a:r>
            </a:p>
          </p:txBody>
        </p:sp>
      </p:grpSp>
      <p:sp>
        <p:nvSpPr>
          <p:cNvPr id="15" name="TextBox 19"/>
          <p:cNvSpPr txBox="1"/>
          <p:nvPr>
            <p:custDataLst>
              <p:tags r:id="rId5"/>
            </p:custDataLst>
          </p:nvPr>
        </p:nvSpPr>
        <p:spPr>
          <a:xfrm>
            <a:off x="1316697" y="2497007"/>
            <a:ext cx="246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实验装置</a:t>
            </a:r>
          </a:p>
        </p:txBody>
      </p:sp>
      <p:sp>
        <p:nvSpPr>
          <p:cNvPr id="16" name="TextBox 9"/>
          <p:cNvSpPr txBox="1"/>
          <p:nvPr>
            <p:custDataLst>
              <p:tags r:id="rId6"/>
            </p:custDataLst>
          </p:nvPr>
        </p:nvSpPr>
        <p:spPr>
          <a:xfrm>
            <a:off x="4074219" y="4113838"/>
            <a:ext cx="12221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376" name="文本框 15375"/>
          <p:cNvSpPr txBox="1"/>
          <p:nvPr>
            <p:custDataLst>
              <p:tags r:id="rId7"/>
            </p:custDataLst>
          </p:nvPr>
        </p:nvSpPr>
        <p:spPr>
          <a:xfrm>
            <a:off x="3980498" y="2496820"/>
            <a:ext cx="3274060" cy="645160"/>
          </a:xfrm>
          <a:prstGeom prst="rect">
            <a:avLst/>
          </a:prstGeom>
          <a:noFill/>
          <a:ln w="38100" cmpd="thickThin">
            <a:solidFill>
              <a:srgbClr val="C00000"/>
            </a:solidFill>
          </a:ln>
        </p:spPr>
        <p:txBody>
          <a:bodyPr wrap="none" anchor="t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固</a:t>
            </a:r>
            <a:r>
              <a:rPr lang="en-US" altLang="zh-CN" sz="3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3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固，加热型</a:t>
            </a:r>
          </a:p>
        </p:txBody>
      </p:sp>
      <p:pic>
        <p:nvPicPr>
          <p:cNvPr id="272386" name="Picture 2" descr="2-214"/>
          <p:cNvPicPr>
            <a:picLocks noChangeAspect="1" noChangeArrowheads="1"/>
          </p:cNvPicPr>
          <p:nvPr>
            <p:custDataLst>
              <p:tags r:id="rId8"/>
            </p:custDataLst>
          </p:nvPr>
        </p:nvPicPr>
        <p:blipFill>
          <a:blip r:embed="rId2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13561" y="3347422"/>
            <a:ext cx="4007117" cy="267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/>
          <p:cNvSpPr txBox="1"/>
          <p:nvPr>
            <p:custDataLst>
              <p:tags r:id="rId9"/>
            </p:custDataLst>
          </p:nvPr>
        </p:nvSpPr>
        <p:spPr>
          <a:xfrm>
            <a:off x="6132830" y="3290570"/>
            <a:ext cx="33832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碱石灰的作用：</a:t>
            </a:r>
          </a:p>
        </p:txBody>
      </p:sp>
      <p:sp>
        <p:nvSpPr>
          <p:cNvPr id="6" name="矩形 5"/>
          <p:cNvSpPr/>
          <p:nvPr>
            <p:custDataLst>
              <p:tags r:id="rId10"/>
            </p:custDataLst>
          </p:nvPr>
        </p:nvSpPr>
        <p:spPr>
          <a:xfrm>
            <a:off x="6417509" y="3936003"/>
            <a:ext cx="47548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zh-CN" sz="3600" b="1" kern="10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吸收水蒸气，干燥氨气</a:t>
            </a:r>
          </a:p>
        </p:txBody>
      </p:sp>
      <p:sp>
        <p:nvSpPr>
          <p:cNvPr id="7" name="矩形 6"/>
          <p:cNvSpPr/>
          <p:nvPr>
            <p:custDataLst>
              <p:tags r:id="rId11"/>
            </p:custDataLst>
          </p:nvPr>
        </p:nvSpPr>
        <p:spPr>
          <a:xfrm>
            <a:off x="6193929" y="5684773"/>
            <a:ext cx="24688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zh-CN" sz="3600" b="1" kern="10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向下排空气</a:t>
            </a: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3724910" y="5684520"/>
            <a:ext cx="24688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收集方法：</a:t>
            </a:r>
          </a:p>
        </p:txBody>
      </p:sp>
      <p:sp>
        <p:nvSpPr>
          <p:cNvPr id="27" name="矩形 26"/>
          <p:cNvSpPr/>
          <p:nvPr>
            <p:custDataLst>
              <p:tags r:id="rId13"/>
            </p:custDataLst>
          </p:nvPr>
        </p:nvSpPr>
        <p:spPr>
          <a:xfrm>
            <a:off x="6417310" y="4485640"/>
            <a:ext cx="503491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Bef>
                <a:spcPct val="0"/>
              </a:spcBef>
              <a:tabLst>
                <a:tab pos="1029335" algn="l"/>
                <a:tab pos="1850390" algn="l"/>
                <a:tab pos="2538095" algn="l"/>
                <a:tab pos="3221990" algn="l"/>
              </a:tabLst>
            </a:pPr>
            <a:r>
              <a:rPr lang="zh-CN" altLang="zh-CN" sz="3600" b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不能用</a:t>
            </a:r>
            <a:r>
              <a:rPr lang="en-US" altLang="zh-CN" sz="3600" b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</a:t>
            </a:r>
            <a:r>
              <a:rPr lang="en-US" altLang="zh-CN" sz="3600" b="1" baseline="-2500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  <a:r>
              <a:rPr lang="en-US" altLang="zh-CN" sz="3600" b="1" baseline="-2500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zh-CN" sz="3600" b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、浓</a:t>
            </a:r>
            <a:r>
              <a:rPr lang="en-US" altLang="zh-CN" sz="3600" b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</a:t>
            </a:r>
            <a:r>
              <a:rPr lang="en-US" altLang="zh-CN" sz="3600" b="1" baseline="-2500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SO</a:t>
            </a:r>
            <a:r>
              <a:rPr lang="en-US" altLang="zh-CN" sz="3600" b="1" baseline="-2500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zh-CN" sz="3600" b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和无水</a:t>
            </a:r>
            <a:r>
              <a:rPr lang="en-US" altLang="zh-CN" sz="3600" b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CaCl</a:t>
            </a:r>
            <a:r>
              <a:rPr lang="en-US" altLang="zh-CN" sz="3600" b="1" baseline="-2500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 </a:t>
            </a:r>
            <a:r>
              <a:rPr lang="zh-CN" altLang="zh-CN" sz="3600" b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干燥</a:t>
            </a:r>
            <a:endParaRPr lang="en-US" altLang="zh-CN" sz="3600" b="1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TextBox 8"/>
          <p:cNvSpPr txBox="1"/>
          <p:nvPr>
            <p:custDataLst>
              <p:tags r:id="rId14"/>
            </p:custDataLst>
          </p:nvPr>
        </p:nvSpPr>
        <p:spPr>
          <a:xfrm>
            <a:off x="9297837" y="5603127"/>
            <a:ext cx="2570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CaCl</a:t>
            </a:r>
            <a:r>
              <a:rPr lang="en-US" altLang="zh-CN" sz="3600" b="1" baseline="-2500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•8NH</a:t>
            </a:r>
            <a:r>
              <a:rPr lang="en-US" altLang="zh-CN" sz="3600" b="1" baseline="-2500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endParaRPr lang="zh-CN" altLang="en-US" sz="3600" b="1">
              <a:solidFill>
                <a:prstClr val="black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" name="墨迹 1"/>
              <p14:cNvContentPartPr/>
              <p14:nvPr/>
            </p14:nvContentPartPr>
            <p14:xfrm>
              <a:off x="9320400" y="5519520"/>
              <a:ext cx="2670120" cy="1117440"/>
            </p14:xfrm>
          </p:contentPart>
        </mc:Choice>
        <mc:Fallback>
          <p:pic>
            <p:nvPicPr>
              <p:cNvPr id="2" name="墨迹 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311040" y="5510160"/>
                <a:ext cx="2688840" cy="11361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72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2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0" dur="1000"/>
                                        <p:tgtEl>
                                          <p:spTgt spid="272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15376" grpId="0" animBg="1"/>
      <p:bldP spid="5" grpId="0"/>
      <p:bldP spid="6" grpId="0"/>
      <p:bldP spid="7" grpId="0"/>
      <p:bldP spid="21" grpId="0"/>
      <p:bldP spid="27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爱剪辑-氨的实验室制法_高清">
            <a:hlinkClick r:id="" action="ppaction://media"/>
          </p:cNvPr>
          <p:cNvPicPr/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1365" y="261620"/>
            <a:ext cx="10669905" cy="614743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>
            <p:custDataLst>
              <p:tags r:id="rId1"/>
            </p:custDataLst>
          </p:nvPr>
        </p:nvSpPr>
        <p:spPr>
          <a:xfrm>
            <a:off x="504190" y="838200"/>
            <a:ext cx="11297285" cy="1947545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  <a:spcAft>
                <a:spcPct val="0"/>
              </a:spcAft>
            </a:pP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验满方法</a:t>
            </a:r>
          </a:p>
          <a:p>
            <a:pPr algn="just">
              <a:lnSpc>
                <a:spcPct val="110000"/>
              </a:lnSpc>
              <a:spcAft>
                <a:spcPct val="0"/>
              </a:spcAft>
            </a:pP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①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把湿润的红色石蕊试纸置于试管口，试纸</a:t>
            </a:r>
            <a:r>
              <a:rPr lang="zh-CN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</a:t>
            </a:r>
            <a:r>
              <a:rPr lang="en-US" altLang="zh-CN" sz="3600" b="1" u="sng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</a:t>
            </a:r>
            <a:r>
              <a:rPr lang="zh-CN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zh-CN" altLang="zh-CN" sz="3600" b="1" kern="1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10000"/>
              </a:lnSpc>
              <a:spcAft>
                <a:spcPct val="0"/>
              </a:spcAft>
            </a:pP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②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将蘸有浓盐酸的玻璃棒置于试管口，</a:t>
            </a:r>
            <a:r>
              <a:rPr lang="zh-CN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有</a:t>
            </a:r>
            <a:r>
              <a:rPr lang="en-US" altLang="zh-CN" sz="3600" b="1" u="sng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</a:t>
            </a:r>
            <a:r>
              <a:rPr lang="zh-CN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产生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sz="3600" b="1" kern="100"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2" descr="2-214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76675" y="2895754"/>
            <a:ext cx="4407829" cy="2938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9885452" y="1415981"/>
            <a:ext cx="1097280" cy="7004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蓝色</a:t>
            </a: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8788301" y="1989647"/>
            <a:ext cx="1097280" cy="7004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白烟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3215005" y="197485"/>
            <a:ext cx="5762625" cy="712470"/>
          </a:xfrm>
        </p:spPr>
        <p:txBody>
          <a:bodyPr/>
          <a:lstStyle/>
          <a:p>
            <a:pPr algn="ctr"/>
            <a:r>
              <a:rPr lang="zh-CN" altLang="en-US" sz="360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四、氨气的实验室制法</a:t>
            </a:r>
          </a:p>
        </p:txBody>
      </p:sp>
      <p:grpSp>
        <p:nvGrpSpPr>
          <p:cNvPr id="22" name="组合 21"/>
          <p:cNvGrpSpPr/>
          <p:nvPr>
            <p:custDataLst>
              <p:tags r:id="rId6"/>
            </p:custDataLst>
          </p:nvPr>
        </p:nvGrpSpPr>
        <p:grpSpPr>
          <a:xfrm>
            <a:off x="7460293" y="4358075"/>
            <a:ext cx="2926080" cy="1370965"/>
            <a:chOff x="8272" y="4052"/>
            <a:chExt cx="4608" cy="2159"/>
          </a:xfrm>
        </p:grpSpPr>
        <p:sp>
          <p:nvSpPr>
            <p:cNvPr id="23" name="TextBox 25"/>
            <p:cNvSpPr txBox="1"/>
            <p:nvPr>
              <p:custDataLst>
                <p:tags r:id="rId7"/>
              </p:custDataLst>
            </p:nvPr>
          </p:nvSpPr>
          <p:spPr>
            <a:xfrm>
              <a:off x="8272" y="5195"/>
              <a:ext cx="4608" cy="10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>
                  <a:solidFill>
                    <a:srgbClr val="16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防止空气对流</a:t>
              </a:r>
            </a:p>
          </p:txBody>
        </p:sp>
        <p:cxnSp>
          <p:nvCxnSpPr>
            <p:cNvPr id="24" name="直接箭头连接符 23"/>
            <p:cNvCxnSpPr/>
            <p:nvPr>
              <p:custDataLst>
                <p:tags r:id="rId8"/>
              </p:custDataLst>
            </p:nvPr>
          </p:nvCxnSpPr>
          <p:spPr>
            <a:xfrm>
              <a:off x="8567" y="4052"/>
              <a:ext cx="875" cy="114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5" name="墨迹 4"/>
              <p14:cNvContentPartPr/>
              <p14:nvPr/>
            </p14:nvContentPartPr>
            <p14:xfrm>
              <a:off x="883440" y="4937400"/>
              <a:ext cx="4361400" cy="121788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74080" y="4928040"/>
                <a:ext cx="4380120" cy="1236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文本框 1"/>
          <p:cNvSpPr txBox="1"/>
          <p:nvPr>
            <p:custDataLst>
              <p:tags r:id="rId1"/>
            </p:custDataLst>
          </p:nvPr>
        </p:nvSpPr>
        <p:spPr>
          <a:xfrm>
            <a:off x="974725" y="916623"/>
            <a:ext cx="9819005" cy="582295"/>
          </a:xfrm>
          <a:prstGeom prst="rect">
            <a:avLst/>
          </a:prstGeom>
          <a:noFill/>
          <a:ln w="9525">
            <a:noFill/>
          </a:ln>
        </p:spPr>
        <p:txBody>
          <a:bodyPr wrap="square" lIns="90801" tIns="45394" rIns="90801" bIns="45394" anchor="t">
            <a:spAutoFit/>
          </a:bodyPr>
          <a:lstStyle/>
          <a:p>
            <a:pPr defTabSz="1168400"/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1.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实验室能否用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加热氯化铵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的方法制取氨气？</a:t>
            </a:r>
          </a:p>
        </p:txBody>
      </p:sp>
      <p:sp>
        <p:nvSpPr>
          <p:cNvPr id="101378" name="TextBox 2"/>
          <p:cNvSpPr txBox="1"/>
          <p:nvPr>
            <p:custDataLst>
              <p:tags r:id="rId2"/>
            </p:custDataLst>
          </p:nvPr>
        </p:nvSpPr>
        <p:spPr>
          <a:xfrm>
            <a:off x="989649" y="2584609"/>
            <a:ext cx="10470515" cy="1075055"/>
          </a:xfrm>
          <a:prstGeom prst="rect">
            <a:avLst/>
          </a:prstGeom>
          <a:noFill/>
          <a:ln w="9525">
            <a:noFill/>
          </a:ln>
        </p:spPr>
        <p:txBody>
          <a:bodyPr wrap="square" lIns="90801" tIns="45394" rIns="90801" bIns="45394" anchor="t">
            <a:spAutoFit/>
          </a:bodyPr>
          <a:lstStyle/>
          <a:p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能用</a:t>
            </a:r>
            <a:r>
              <a:rPr lang="en-US" altLang="zh-CN" sz="32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NaOH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固体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、KOH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固体和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2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固体混和加热制备氨气吗？</a:t>
            </a:r>
          </a:p>
        </p:txBody>
      </p:sp>
      <p:sp>
        <p:nvSpPr>
          <p:cNvPr id="101381" name="TextBox 6"/>
          <p:cNvSpPr txBox="1"/>
          <p:nvPr>
            <p:custDataLst>
              <p:tags r:id="rId3"/>
            </p:custDataLst>
          </p:nvPr>
        </p:nvSpPr>
        <p:spPr>
          <a:xfrm>
            <a:off x="975360" y="4745355"/>
            <a:ext cx="9175115" cy="582295"/>
          </a:xfrm>
          <a:prstGeom prst="rect">
            <a:avLst/>
          </a:prstGeom>
          <a:noFill/>
          <a:ln w="9525">
            <a:noFill/>
          </a:ln>
        </p:spPr>
        <p:txBody>
          <a:bodyPr wrap="square" lIns="90801" tIns="45394" rIns="90801" bIns="45394" anchor="t">
            <a:spAutoFit/>
          </a:bodyPr>
          <a:lstStyle/>
          <a:p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能用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2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HCO</a:t>
            </a:r>
            <a:r>
              <a:rPr lang="en-US" altLang="zh-CN" sz="32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代替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2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制取氨气吗？</a:t>
            </a: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685942" y="249161"/>
            <a:ext cx="29260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defTabSz="1168400"/>
            <a:r>
              <a:rPr lang="zh-CN" altLang="en-US" sz="3600" b="1" dirty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【问题探究】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78" grpId="0"/>
      <p:bldP spid="10138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文本框 1"/>
          <p:cNvSpPr/>
          <p:nvPr>
            <p:custDataLst>
              <p:tags r:id="rId2"/>
            </p:custDataLst>
          </p:nvPr>
        </p:nvSpPr>
        <p:spPr>
          <a:xfrm>
            <a:off x="4396740" y="295910"/>
            <a:ext cx="339915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三、氨和铵盐</a:t>
            </a:r>
          </a:p>
        </p:txBody>
      </p:sp>
      <p:sp>
        <p:nvSpPr>
          <p:cNvPr id="84994" name="文本框 2"/>
          <p:cNvSpPr/>
          <p:nvPr>
            <p:custDataLst>
              <p:tags r:id="rId3"/>
            </p:custDataLst>
          </p:nvPr>
        </p:nvSpPr>
        <p:spPr>
          <a:xfrm>
            <a:off x="1191895" y="2231390"/>
            <a:ext cx="10144760" cy="136524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无色、刺激性气味气体</a:t>
            </a:r>
            <a:r>
              <a:rPr lang="zh-CN" altLang="en-US" sz="3600" b="1" dirty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，密度比空气小，极易溶于水（</a:t>
            </a:r>
            <a:r>
              <a:rPr lang="en-US" altLang="zh-CN" sz="3600" b="1" dirty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1:700</a:t>
            </a:r>
            <a:r>
              <a:rPr lang="zh-CN" altLang="en-US" sz="3600" b="1" dirty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），</a:t>
            </a:r>
            <a:r>
              <a:rPr lang="zh-CN" altLang="en-US" sz="3600" b="1" dirty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易液化</a:t>
            </a:r>
            <a:r>
              <a:rPr lang="zh-CN" altLang="en-US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。</a:t>
            </a:r>
            <a:r>
              <a:rPr lang="zh-CN" altLang="en-US" sz="3600" b="1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液氨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常用</a:t>
            </a:r>
            <a:r>
              <a:rPr lang="zh-CN" altLang="en-US" sz="3600" b="1" dirty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作制冷剂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。</a:t>
            </a:r>
            <a:endParaRPr lang="zh-CN" altLang="en-US" sz="36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890270" y="941070"/>
            <a:ext cx="30302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</a:rPr>
              <a:t>（一）氨气</a:t>
            </a:r>
          </a:p>
        </p:txBody>
      </p:sp>
      <p:sp>
        <p:nvSpPr>
          <p:cNvPr id="4" name="文本框 1"/>
          <p:cNvSpPr/>
          <p:nvPr>
            <p:custDataLst>
              <p:tags r:id="rId5"/>
            </p:custDataLst>
          </p:nvPr>
        </p:nvSpPr>
        <p:spPr>
          <a:xfrm>
            <a:off x="1101090" y="1586230"/>
            <a:ext cx="42354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</a:t>
            </a:r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物理性质</a:t>
            </a: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4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99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732790" y="347980"/>
            <a:ext cx="10727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</a:rPr>
              <a:t>思考：实验室还可以用什么方法快速制备少量氨气？</a:t>
            </a:r>
          </a:p>
        </p:txBody>
      </p:sp>
      <p:sp>
        <p:nvSpPr>
          <p:cNvPr id="17422" name="文本框 17421"/>
          <p:cNvSpPr txBox="1"/>
          <p:nvPr>
            <p:custDataLst>
              <p:tags r:id="rId2"/>
            </p:custDataLst>
          </p:nvPr>
        </p:nvSpPr>
        <p:spPr>
          <a:xfrm>
            <a:off x="1244600" y="1213485"/>
            <a:ext cx="389128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①</a:t>
            </a:r>
            <a:r>
              <a:rPr lang="zh-CN" altLang="en-US" sz="3600" b="1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加热浓氨水法</a:t>
            </a:r>
          </a:p>
        </p:txBody>
      </p:sp>
      <p:sp>
        <p:nvSpPr>
          <p:cNvPr id="17424" name="文本框 17423"/>
          <p:cNvSpPr txBox="1"/>
          <p:nvPr>
            <p:custDataLst>
              <p:tags r:id="rId3"/>
            </p:custDataLst>
          </p:nvPr>
        </p:nvSpPr>
        <p:spPr>
          <a:xfrm>
            <a:off x="1155065" y="3011170"/>
            <a:ext cx="874141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②</a:t>
            </a:r>
            <a:r>
              <a:rPr lang="zh-CN" altLang="en-US" sz="3600" b="1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浓氨水</a:t>
            </a:r>
            <a:r>
              <a:rPr lang="en-US" altLang="zh-CN" sz="3600" b="1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+</a:t>
            </a:r>
            <a:r>
              <a:rPr lang="zh-CN" altLang="en-US" sz="3600" b="1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生石灰（或氢氧化钠固体）法</a:t>
            </a:r>
          </a:p>
        </p:txBody>
      </p:sp>
      <p:pic>
        <p:nvPicPr>
          <p:cNvPr id="276481" name="Picture 1" descr="2-217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22498" y="993140"/>
            <a:ext cx="1191895" cy="2152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10"/>
          <p:cNvGrpSpPr/>
          <p:nvPr>
            <p:custDataLst>
              <p:tags r:id="rId5"/>
            </p:custDataLst>
          </p:nvPr>
        </p:nvGrpSpPr>
        <p:grpSpPr>
          <a:xfrm>
            <a:off x="1865932" y="1858407"/>
            <a:ext cx="5281141" cy="844579"/>
            <a:chOff x="2694955" y="1090568"/>
            <a:chExt cx="5281141" cy="844579"/>
          </a:xfrm>
        </p:grpSpPr>
        <p:sp>
          <p:nvSpPr>
            <p:cNvPr id="12" name="矩形 11"/>
            <p:cNvSpPr/>
            <p:nvPr>
              <p:custDataLst>
                <p:tags r:id="rId9"/>
              </p:custDataLst>
            </p:nvPr>
          </p:nvSpPr>
          <p:spPr>
            <a:xfrm>
              <a:off x="2694955" y="1289968"/>
              <a:ext cx="2037080" cy="6451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NH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3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•H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O</a:t>
              </a:r>
            </a:p>
          </p:txBody>
        </p:sp>
        <p:sp>
          <p:nvSpPr>
            <p:cNvPr id="13" name="TextBox 13"/>
            <p:cNvSpPr txBox="1"/>
            <p:nvPr>
              <p:custDataLst>
                <p:tags r:id="rId10"/>
              </p:custDataLst>
            </p:nvPr>
          </p:nvSpPr>
          <p:spPr>
            <a:xfrm>
              <a:off x="5610086" y="1289987"/>
              <a:ext cx="2366010" cy="64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NH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3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↑+H</a:t>
              </a:r>
              <a:r>
                <a:rPr lang="en-US" altLang="zh-CN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charset="-122"/>
                  <a:cs typeface="Times New Roman" panose="02020603050405020304" pitchFamily="18" charset="0"/>
                </a:rPr>
                <a:t>O</a:t>
              </a:r>
            </a:p>
          </p:txBody>
        </p:sp>
        <p:grpSp>
          <p:nvGrpSpPr>
            <p:cNvPr id="14" name="组合 13"/>
            <p:cNvGrpSpPr/>
            <p:nvPr>
              <p:custDataLst>
                <p:tags r:id="rId11"/>
              </p:custDataLst>
            </p:nvPr>
          </p:nvGrpSpPr>
          <p:grpSpPr>
            <a:xfrm>
              <a:off x="4937241" y="1090568"/>
              <a:ext cx="498855" cy="522022"/>
              <a:chOff x="5046539" y="1140046"/>
              <a:chExt cx="498855" cy="522022"/>
            </a:xfrm>
          </p:grpSpPr>
          <p:cxnSp>
            <p:nvCxnSpPr>
              <p:cNvPr id="15" name="直接连接符 14"/>
              <p:cNvCxnSpPr/>
              <p:nvPr>
                <p:custDataLst>
                  <p:tags r:id="rId12"/>
                </p:custDataLst>
              </p:nvPr>
            </p:nvCxnSpPr>
            <p:spPr>
              <a:xfrm>
                <a:off x="5046810" y="1662068"/>
                <a:ext cx="498584" cy="0"/>
              </a:xfrm>
              <a:prstGeom prst="line">
                <a:avLst/>
              </a:prstGeom>
              <a:ln w="76200" cmpd="dbl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4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5046539" y="1140046"/>
                <a:ext cx="468630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黑体" panose="02010609060101010101" charset="-122"/>
                    <a:cs typeface="Times New Roman" panose="02020603050405020304" pitchFamily="18" charset="0"/>
                  </a:rPr>
                  <a:t>△</a:t>
                </a:r>
              </a:p>
            </p:txBody>
          </p:sp>
        </p:grpSp>
      </p:grpSp>
      <p:sp>
        <p:nvSpPr>
          <p:cNvPr id="20" name="矩形 19"/>
          <p:cNvSpPr/>
          <p:nvPr>
            <p:custDataLst>
              <p:tags r:id="rId6"/>
            </p:custDataLst>
          </p:nvPr>
        </p:nvSpPr>
        <p:spPr>
          <a:xfrm>
            <a:off x="1457960" y="3656330"/>
            <a:ext cx="710438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NaOH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（或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CaO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）溶于</a:t>
            </a:r>
            <a:r>
              <a:rPr lang="zh-CN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水后放热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促进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氨水分解</a:t>
            </a:r>
            <a:endParaRPr lang="en-US" altLang="zh-CN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矩形 20"/>
          <p:cNvSpPr/>
          <p:nvPr>
            <p:custDataLst>
              <p:tags r:id="rId7"/>
            </p:custDataLst>
          </p:nvPr>
        </p:nvSpPr>
        <p:spPr>
          <a:xfrm>
            <a:off x="1457960" y="4855210"/>
            <a:ext cx="700341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溶液中的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OH</a:t>
            </a:r>
            <a:r>
              <a:rPr lang="en-US" altLang="zh-CN" sz="3600" b="1" baseline="30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浓度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增大，</a:t>
            </a:r>
            <a:r>
              <a:rPr lang="zh-CN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减小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的溶解度</a:t>
            </a:r>
            <a:endParaRPr lang="zh-CN" altLang="en-US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8" name="W20.eps"/>
          <p:cNvPicPr/>
          <p:nvPr>
            <p:custDataLst>
              <p:tags r:id="rId8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9642666" y="3381375"/>
            <a:ext cx="1552807" cy="234214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" name="墨迹 1"/>
              <p14:cNvContentPartPr/>
              <p14:nvPr/>
            </p14:nvContentPartPr>
            <p14:xfrm>
              <a:off x="1104840" y="4008960"/>
              <a:ext cx="190800" cy="1475280"/>
            </p14:xfrm>
          </p:contentPart>
        </mc:Choice>
        <mc:Fallback>
          <p:pic>
            <p:nvPicPr>
              <p:cNvPr id="2" name="墨迹 1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95480" y="3999600"/>
                <a:ext cx="209520" cy="1494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7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22" grpId="0"/>
      <p:bldP spid="17424" grpId="0"/>
      <p:bldP spid="20" grpId="0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文本框 6"/>
          <p:cNvSpPr txBox="1"/>
          <p:nvPr>
            <p:custDataLst>
              <p:tags r:id="rId1"/>
            </p:custDataLst>
          </p:nvPr>
        </p:nvSpPr>
        <p:spPr>
          <a:xfrm>
            <a:off x="929640" y="2854960"/>
            <a:ext cx="10583545" cy="2860040"/>
          </a:xfrm>
          <a:prstGeom prst="rect">
            <a:avLst/>
          </a:prstGeom>
          <a:noFill/>
          <a:ln w="9525">
            <a:noFill/>
          </a:ln>
        </p:spPr>
        <p:txBody>
          <a:bodyPr wrap="square" lIns="90801" tIns="45394" rIns="90801" bIns="45394" anchor="t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.下列关于氨性质的叙述中正确的是（       ）</a:t>
            </a:r>
            <a:endParaRPr lang="en-US" altLang="zh-CN" sz="3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氨气可用排水法收集</a:t>
            </a:r>
            <a:endParaRPr lang="en-US" altLang="zh-CN" sz="3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氨水呈碱性</a:t>
            </a:r>
            <a:endParaRPr lang="en-US" altLang="zh-CN" sz="3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氨气和酸相遇都能产生白烟</a:t>
            </a:r>
            <a:endParaRPr lang="en-US" altLang="zh-CN" sz="3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在反应NH</a:t>
            </a:r>
            <a:r>
              <a:rPr lang="zh-CN" altLang="en-US" sz="36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+H</a:t>
            </a:r>
            <a:r>
              <a:rPr lang="zh-CN" altLang="en-US" sz="3600" b="1" baseline="30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600" b="1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zh-CN" altLang="en-US" sz="36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3600" b="1" baseline="30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中，氨失去电子被氧化</a:t>
            </a:r>
          </a:p>
        </p:txBody>
      </p:sp>
      <p:sp>
        <p:nvSpPr>
          <p:cNvPr id="96259" name="文本框 3"/>
          <p:cNvSpPr txBox="1"/>
          <p:nvPr>
            <p:custDataLst>
              <p:tags r:id="rId2"/>
            </p:custDataLst>
          </p:nvPr>
        </p:nvSpPr>
        <p:spPr>
          <a:xfrm>
            <a:off x="941070" y="1075690"/>
            <a:ext cx="10217150" cy="1751965"/>
          </a:xfrm>
          <a:prstGeom prst="rect">
            <a:avLst/>
          </a:prstGeom>
          <a:noFill/>
          <a:ln w="9525">
            <a:noFill/>
          </a:ln>
        </p:spPr>
        <p:txBody>
          <a:bodyPr wrap="square" lIns="90801" tIns="45394" rIns="90801" bIns="45394" anchor="t">
            <a:spAutoFit/>
          </a:bodyPr>
          <a:lstStyle/>
          <a:p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氨气可以做喷泉实验，这是利用氨气（       ）</a:t>
            </a:r>
            <a:endParaRPr lang="en-US" altLang="zh-CN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A．很易液化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B．比空气轻</a:t>
            </a:r>
            <a:endParaRPr lang="en-US" altLang="zh-CN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C．极易溶于水      D．能跟水起反应</a:t>
            </a: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9288145" y="1075690"/>
            <a:ext cx="82105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8815705" y="2854960"/>
            <a:ext cx="129349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B</a:t>
            </a:r>
          </a:p>
        </p:txBody>
      </p:sp>
      <p:sp>
        <p:nvSpPr>
          <p:cNvPr id="9" name="标题 3"/>
          <p:cNvSpPr txBox="1"/>
          <p:nvPr>
            <p:custDataLst>
              <p:tags r:id="rId5"/>
            </p:custDataLst>
          </p:nvPr>
        </p:nvSpPr>
        <p:spPr>
          <a:xfrm>
            <a:off x="932815" y="285750"/>
            <a:ext cx="3037205" cy="691515"/>
          </a:xfrm>
          <a:prstGeom prst="rect">
            <a:avLst/>
          </a:prstGeom>
        </p:spPr>
        <p:txBody>
          <a:bodyPr/>
          <a:lstStyle>
            <a:lvl1pPr algn="ctr" defTabSz="1218565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600" b="1" kern="10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【课堂练习】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1056640" y="977265"/>
            <a:ext cx="9799955" cy="122809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实验室制取少量干燥的氨气涉及下列装置，其中正确的是（      ）</a:t>
            </a:r>
            <a:endParaRPr lang="zh-CN" altLang="zh-CN" sz="3600" b="1" kern="100"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86722" name="Picture 2" descr="2-219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0" r="5054"/>
          <a:stretch>
            <a:fillRect/>
          </a:stretch>
        </p:blipFill>
        <p:spPr bwMode="auto">
          <a:xfrm>
            <a:off x="814705" y="2205355"/>
            <a:ext cx="5146040" cy="219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23" name="Picture 3" descr="2-220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8"/>
          <a:stretch>
            <a:fillRect/>
          </a:stretch>
        </p:blipFill>
        <p:spPr bwMode="auto">
          <a:xfrm>
            <a:off x="6186265" y="2208530"/>
            <a:ext cx="4820190" cy="218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1057275" y="4516755"/>
            <a:ext cx="10287635" cy="122809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A.①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是氨气发生装置</a:t>
            </a: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.②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是氨气吸收装置</a:t>
            </a:r>
          </a:p>
          <a:p>
            <a:pPr algn="just">
              <a:lnSpc>
                <a:spcPct val="100000"/>
              </a:lnSpc>
              <a:spcAft>
                <a:spcPct val="0"/>
              </a:spcAft>
            </a:pP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C.③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是氨气发生装置</a:t>
            </a: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en-US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.④</a:t>
            </a:r>
            <a:r>
              <a:rPr lang="zh-CN" altLang="zh-CN" sz="3600" b="1" kern="1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是氨气收集、检验装置</a:t>
            </a:r>
            <a:endParaRPr lang="zh-CN" altLang="zh-CN" sz="3600" b="1" kern="100"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TextBox 9"/>
          <p:cNvSpPr txBox="1"/>
          <p:nvPr>
            <p:custDataLst>
              <p:tags r:id="rId5"/>
            </p:custDataLst>
          </p:nvPr>
        </p:nvSpPr>
        <p:spPr>
          <a:xfrm>
            <a:off x="3969770" y="1560080"/>
            <a:ext cx="756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9" name="标题 3"/>
          <p:cNvSpPr txBox="1"/>
          <p:nvPr>
            <p:custDataLst>
              <p:tags r:id="rId6"/>
            </p:custDataLst>
          </p:nvPr>
        </p:nvSpPr>
        <p:spPr>
          <a:xfrm>
            <a:off x="932815" y="285750"/>
            <a:ext cx="3037205" cy="691515"/>
          </a:xfrm>
          <a:prstGeom prst="rect">
            <a:avLst/>
          </a:prstGeom>
        </p:spPr>
        <p:txBody>
          <a:bodyPr/>
          <a:lstStyle>
            <a:lvl1pPr algn="ctr" defTabSz="1218565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600" b="1" kern="10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【课堂练习】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3"/>
          <p:cNvSpPr txBox="1"/>
          <p:nvPr>
            <p:custDataLst>
              <p:tags r:id="rId1"/>
            </p:custDataLst>
          </p:nvPr>
        </p:nvSpPr>
        <p:spPr>
          <a:xfrm>
            <a:off x="932815" y="285750"/>
            <a:ext cx="3037205" cy="691515"/>
          </a:xfrm>
          <a:prstGeom prst="rect">
            <a:avLst/>
          </a:prstGeom>
        </p:spPr>
        <p:txBody>
          <a:bodyPr/>
          <a:lstStyle>
            <a:lvl1pPr algn="ctr" defTabSz="1218565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600" b="1" kern="10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【课堂练习】</a:t>
            </a: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708025" y="1016000"/>
            <a:ext cx="10679430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 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下列离子方程式正确的是（       ）</a:t>
            </a:r>
            <a:endParaRPr lang="en-US" altLang="zh-CN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00000"/>
              </a:lnSpc>
            </a:pP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A.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实验室用氯化铵和熟石灰制氨气：</a:t>
            </a:r>
            <a:r>
              <a:rPr lang="en-US" altLang="zh-CN" sz="3600" b="1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 baseline="3000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  <a:r>
              <a:rPr lang="en-US" altLang="zh-CN" sz="3600" b="1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+ OH</a:t>
            </a:r>
            <a:r>
              <a:rPr lang="en-US" altLang="zh-CN" sz="3600" b="1" baseline="3000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          </a:t>
            </a:r>
            <a:r>
              <a:rPr lang="en-US" altLang="zh-CN" sz="3600" b="1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3600" b="1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↑+ H</a:t>
            </a:r>
            <a:r>
              <a:rPr lang="en-US" altLang="zh-CN" sz="3600" b="1" baseline="-2500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  <a:endParaRPr lang="en-US" altLang="zh-CN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3600" b="1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B.NaOH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溶液混合加热：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 baseline="30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+ OH</a:t>
            </a:r>
            <a:r>
              <a:rPr lang="en-US" altLang="zh-CN" sz="3600" b="1" baseline="30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 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NH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•H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</a:p>
          <a:p>
            <a:pPr>
              <a:lnSpc>
                <a:spcPct val="100000"/>
              </a:lnSpc>
            </a:pP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C.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氨水中加盐酸：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•H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 + H</a:t>
            </a:r>
            <a:r>
              <a:rPr lang="en-US" altLang="zh-CN" sz="3600" b="1" baseline="30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NH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 baseline="30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 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 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</a:p>
          <a:p>
            <a:pPr>
              <a:lnSpc>
                <a:spcPct val="100000"/>
              </a:lnSpc>
            </a:pP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D.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氨水中通入过量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+ NH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•H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 = 2NH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 baseline="30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+ CO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3600" b="1" baseline="30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2-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+ H</a:t>
            </a:r>
            <a:r>
              <a:rPr lang="en-US" altLang="zh-CN" sz="3600" b="1" baseline="-250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  <a:endParaRPr lang="zh-CN" altLang="en-US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0" name="组合 9"/>
          <p:cNvGrpSpPr/>
          <p:nvPr>
            <p:custDataLst>
              <p:tags r:id="rId3"/>
            </p:custDataLst>
          </p:nvPr>
        </p:nvGrpSpPr>
        <p:grpSpPr>
          <a:xfrm>
            <a:off x="10554560" y="1414000"/>
            <a:ext cx="457200" cy="645160"/>
            <a:chOff x="7936772" y="3762865"/>
            <a:chExt cx="457200" cy="645160"/>
          </a:xfrm>
        </p:grpSpPr>
        <p:cxnSp>
          <p:nvCxnSpPr>
            <p:cNvPr id="8" name="直接连接符 7"/>
            <p:cNvCxnSpPr/>
            <p:nvPr>
              <p:custDataLst>
                <p:tags r:id="rId9"/>
              </p:custDataLst>
            </p:nvPr>
          </p:nvCxnSpPr>
          <p:spPr>
            <a:xfrm>
              <a:off x="7940176" y="4250334"/>
              <a:ext cx="453258" cy="0"/>
            </a:xfrm>
            <a:prstGeom prst="line">
              <a:avLst/>
            </a:prstGeom>
            <a:ln w="57150" cmpd="dbl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16"/>
            <p:cNvSpPr txBox="1"/>
            <p:nvPr>
              <p:custDataLst>
                <p:tags r:id="rId10"/>
              </p:custDataLst>
            </p:nvPr>
          </p:nvSpPr>
          <p:spPr>
            <a:xfrm>
              <a:off x="7936772" y="3762865"/>
              <a:ext cx="457200" cy="64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zh-CN" altLang="en-US" sz="3600" b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△</a:t>
              </a:r>
            </a:p>
          </p:txBody>
        </p:sp>
      </p:grpSp>
      <p:grpSp>
        <p:nvGrpSpPr>
          <p:cNvPr id="11" name="组合 10"/>
          <p:cNvGrpSpPr/>
          <p:nvPr>
            <p:custDataLst>
              <p:tags r:id="rId4"/>
            </p:custDataLst>
          </p:nvPr>
        </p:nvGrpSpPr>
        <p:grpSpPr>
          <a:xfrm>
            <a:off x="9958340" y="2486949"/>
            <a:ext cx="457297" cy="645160"/>
            <a:chOff x="7936137" y="3717145"/>
            <a:chExt cx="457297" cy="645160"/>
          </a:xfrm>
        </p:grpSpPr>
        <p:cxnSp>
          <p:nvCxnSpPr>
            <p:cNvPr id="12" name="直接连接符 11"/>
            <p:cNvCxnSpPr/>
            <p:nvPr>
              <p:custDataLst>
                <p:tags r:id="rId7"/>
              </p:custDataLst>
            </p:nvPr>
          </p:nvCxnSpPr>
          <p:spPr>
            <a:xfrm>
              <a:off x="7940176" y="4250334"/>
              <a:ext cx="453258" cy="0"/>
            </a:xfrm>
            <a:prstGeom prst="line">
              <a:avLst/>
            </a:prstGeom>
            <a:ln w="57150" cmpd="dbl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6"/>
            <p:cNvSpPr txBox="1"/>
            <p:nvPr>
              <p:custDataLst>
                <p:tags r:id="rId8"/>
              </p:custDataLst>
            </p:nvPr>
          </p:nvSpPr>
          <p:spPr>
            <a:xfrm>
              <a:off x="7936137" y="3717145"/>
              <a:ext cx="457200" cy="64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zh-CN" altLang="en-US" sz="3600" b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△</a:t>
              </a:r>
            </a:p>
          </p:txBody>
        </p:sp>
      </p:grpSp>
      <p:sp>
        <p:nvSpPr>
          <p:cNvPr id="14" name="TextBox 9"/>
          <p:cNvSpPr txBox="1"/>
          <p:nvPr>
            <p:custDataLst>
              <p:tags r:id="rId5"/>
            </p:custDataLst>
          </p:nvPr>
        </p:nvSpPr>
        <p:spPr>
          <a:xfrm>
            <a:off x="6919395" y="1016125"/>
            <a:ext cx="513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</a:p>
        </p:txBody>
      </p:sp>
      <p:pic>
        <p:nvPicPr>
          <p:cNvPr id="15" name="New picture"/>
          <p:cNvPicPr/>
          <p:nvPr>
            <p:custDataLst>
              <p:tags r:id="rId6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1823700" y="10795000"/>
            <a:ext cx="355600" cy="266700"/>
          </a:xfrm>
          <a:prstGeom prst="cube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爱剪辑-氨溶于水喷泉实验_高清">
            <a:hlinkClick r:id="" action="ppaction://media"/>
          </p:cNvPr>
          <p:cNvPicPr/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3240" y="275590"/>
            <a:ext cx="11146155" cy="606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093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02" name="Picture 2" descr="2-210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" t="-422" r="58780" b="1162"/>
          <a:stretch>
            <a:fillRect/>
          </a:stretch>
        </p:blipFill>
        <p:spPr bwMode="auto">
          <a:xfrm>
            <a:off x="2404110" y="1664970"/>
            <a:ext cx="1978660" cy="3100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 descr="2-210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29" t="-2288" r="3377" b="1162"/>
          <a:stretch>
            <a:fillRect/>
          </a:stretch>
        </p:blipFill>
        <p:spPr bwMode="auto">
          <a:xfrm>
            <a:off x="6987540" y="1738630"/>
            <a:ext cx="1833880" cy="3027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标题 3"/>
          <p:cNvSpPr txBox="1"/>
          <p:nvPr>
            <p:custDataLst>
              <p:tags r:id="rId3"/>
            </p:custDataLst>
          </p:nvPr>
        </p:nvSpPr>
        <p:spPr>
          <a:xfrm>
            <a:off x="3827780" y="107315"/>
            <a:ext cx="4537075" cy="695325"/>
          </a:xfrm>
          <a:prstGeom prst="rect">
            <a:avLst/>
          </a:prstGeom>
        </p:spPr>
        <p:txBody>
          <a:bodyPr>
            <a:noAutofit/>
            <a:scene3d>
              <a:camera prst="orthographicFront"/>
              <a:lightRig rig="threePt" dir="t"/>
            </a:scene3d>
          </a:bodyPr>
          <a:lstStyle>
            <a:lvl1pPr algn="ctr" defTabSz="1218565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4000" b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喷泉实验</a:t>
            </a:r>
            <a:endParaRPr lang="zh-CN" altLang="en-US" sz="4000" b="1" kern="100" smtClean="0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948690" y="904240"/>
            <a:ext cx="27724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【实验</a:t>
            </a:r>
            <a:r>
              <a:rPr lang="en-US" altLang="zh-CN" sz="3600" b="1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5-6</a:t>
            </a:r>
            <a:r>
              <a:rPr lang="zh-CN" altLang="en-US" sz="3600" b="1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】</a:t>
            </a:r>
          </a:p>
        </p:txBody>
      </p:sp>
      <p:sp>
        <p:nvSpPr>
          <p:cNvPr id="7" name="AutoShape 8"/>
          <p:cNvSpPr/>
          <p:nvPr>
            <p:custDataLst>
              <p:tags r:id="rId5"/>
            </p:custDataLst>
          </p:nvPr>
        </p:nvSpPr>
        <p:spPr>
          <a:xfrm>
            <a:off x="4919028" y="3177223"/>
            <a:ext cx="1439862" cy="503237"/>
          </a:xfrm>
          <a:prstGeom prst="notchedRightArrow">
            <a:avLst>
              <a:gd name="adj1" fmla="val 50000"/>
              <a:gd name="adj2" fmla="val 71530"/>
            </a:avLst>
          </a:prstGeom>
          <a:solidFill>
            <a:srgbClr val="1600FF"/>
          </a:solidFill>
          <a:ln w="9525" cap="flat" cmpd="sng">
            <a:solidFill>
              <a:srgbClr val="0066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/>
            <a:endParaRPr lang="zh-CN" altLang="zh-CN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290" name="文本框 12289"/>
          <p:cNvSpPr txBox="1"/>
          <p:nvPr>
            <p:custDataLst>
              <p:tags r:id="rId6"/>
            </p:custDataLst>
          </p:nvPr>
        </p:nvSpPr>
        <p:spPr>
          <a:xfrm>
            <a:off x="650241" y="4946015"/>
            <a:ext cx="1512887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现象</a:t>
            </a:r>
            <a:r>
              <a:rPr lang="en-US" altLang="zh-CN" sz="36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12292" name="文本框 12291"/>
          <p:cNvSpPr txBox="1"/>
          <p:nvPr>
            <p:custDataLst>
              <p:tags r:id="rId7"/>
            </p:custDataLst>
          </p:nvPr>
        </p:nvSpPr>
        <p:spPr>
          <a:xfrm>
            <a:off x="2162810" y="4946015"/>
            <a:ext cx="9015095" cy="119888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CC9900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3600" b="1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烧杯里的液体由玻璃管进入烧瓶，形成喷泉；</a:t>
            </a:r>
          </a:p>
          <a:p>
            <a:pPr>
              <a:lnSpc>
                <a:spcPct val="100000"/>
              </a:lnSpc>
            </a:pPr>
            <a:r>
              <a:rPr lang="zh-CN" altLang="en-US" sz="3600" b="1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烧瓶中的液体呈红色。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290" grpId="0"/>
      <p:bldP spid="1229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3"/>
          <p:cNvSpPr txBox="1"/>
          <p:nvPr>
            <p:custDataLst>
              <p:tags r:id="rId1"/>
            </p:custDataLst>
          </p:nvPr>
        </p:nvSpPr>
        <p:spPr>
          <a:xfrm>
            <a:off x="3827780" y="107315"/>
            <a:ext cx="4537075" cy="695325"/>
          </a:xfrm>
          <a:prstGeom prst="rect">
            <a:avLst/>
          </a:prstGeom>
        </p:spPr>
        <p:txBody>
          <a:bodyPr>
            <a:noAutofit/>
            <a:scene3d>
              <a:camera prst="orthographicFront"/>
              <a:lightRig rig="threePt" dir="t"/>
            </a:scene3d>
          </a:bodyPr>
          <a:lstStyle>
            <a:lvl1pPr algn="ctr" defTabSz="1218565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4000" b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喷泉实验</a:t>
            </a:r>
            <a:endParaRPr lang="zh-CN" altLang="en-US" sz="4000" b="1" kern="100" smtClean="0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581" name="Text Box 12"/>
          <p:cNvSpPr txBox="1"/>
          <p:nvPr>
            <p:custDataLst>
              <p:tags r:id="rId2"/>
            </p:custDataLst>
          </p:nvPr>
        </p:nvSpPr>
        <p:spPr>
          <a:xfrm>
            <a:off x="664210" y="914466"/>
            <a:ext cx="667512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烧瓶内为什么会形成喷泉？    </a:t>
            </a:r>
          </a:p>
        </p:txBody>
      </p:sp>
      <p:sp>
        <p:nvSpPr>
          <p:cNvPr id="24585" name="Text Box 24"/>
          <p:cNvSpPr txBox="1"/>
          <p:nvPr>
            <p:custDataLst>
              <p:tags r:id="rId3"/>
            </p:custDataLst>
          </p:nvPr>
        </p:nvSpPr>
        <p:spPr>
          <a:xfrm>
            <a:off x="664210" y="2667020"/>
            <a:ext cx="593979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溶液为什么变成红色？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81" grpId="0"/>
      <p:bldP spid="2458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3" name="Text Box 20"/>
          <p:cNvSpPr txBox="1"/>
          <p:nvPr>
            <p:custDataLst>
              <p:tags r:id="rId1"/>
            </p:custDataLst>
          </p:nvPr>
        </p:nvSpPr>
        <p:spPr>
          <a:xfrm>
            <a:off x="1589405" y="1066862"/>
            <a:ext cx="48768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喷泉实验成功的关键？</a:t>
            </a:r>
          </a:p>
        </p:txBody>
      </p:sp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1589405" y="3491865"/>
            <a:ext cx="8416925" cy="1309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ct val="0"/>
              </a:spcAft>
              <a:tabLst>
                <a:tab pos="4800600" algn="l"/>
              </a:tabLst>
            </a:pPr>
            <a:r>
              <a:rPr lang="en-US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</a:t>
            </a:r>
            <a:r>
              <a:rPr lang="zh-CN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若将</a:t>
            </a:r>
            <a:r>
              <a:rPr lang="en-US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kern="100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换为</a:t>
            </a:r>
            <a:r>
              <a:rPr lang="en-US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NO</a:t>
            </a:r>
            <a:r>
              <a:rPr lang="en-US" altLang="zh-CN" sz="3600" b="1" kern="100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zh-CN" sz="3600" b="1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，能否形成喷泉？若能形成，则实验后液体能否充满烧瓶？</a:t>
            </a:r>
          </a:p>
        </p:txBody>
      </p:sp>
      <p:sp>
        <p:nvSpPr>
          <p:cNvPr id="10" name="标题 3"/>
          <p:cNvSpPr txBox="1"/>
          <p:nvPr>
            <p:custDataLst>
              <p:tags r:id="rId3"/>
            </p:custDataLst>
          </p:nvPr>
        </p:nvSpPr>
        <p:spPr>
          <a:xfrm>
            <a:off x="3827780" y="107315"/>
            <a:ext cx="4537075" cy="695325"/>
          </a:xfrm>
          <a:prstGeom prst="rect">
            <a:avLst/>
          </a:prstGeom>
        </p:spPr>
        <p:txBody>
          <a:bodyPr>
            <a:noAutofit/>
            <a:scene3d>
              <a:camera prst="orthographicFront"/>
              <a:lightRig rig="threePt" dir="t"/>
            </a:scene3d>
          </a:bodyPr>
          <a:lstStyle>
            <a:lvl1pPr algn="ctr" defTabSz="1218565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4000" b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喷泉实验</a:t>
            </a:r>
            <a:endParaRPr lang="zh-CN" altLang="en-US" sz="4000" b="1" kern="100" smtClean="0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83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表格 1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309586" y="1524843"/>
          <a:ext cx="8723630" cy="22656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662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5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2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33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77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zh-CN" altLang="en-US" sz="3600" b="1" smtClean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气体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endParaRPr lang="zh-CN" altLang="zh-CN" sz="3600" b="1" kern="100" smtClean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Aft>
                          <a:spcPct val="0"/>
                        </a:spcAft>
                        <a:buNone/>
                        <a:tabLst>
                          <a:tab pos="4800600" algn="l"/>
                        </a:tabLst>
                      </a:pPr>
                      <a:endParaRPr lang="zh-CN" altLang="zh-CN" sz="3600" b="1" kern="10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endParaRPr lang="zh-CN" altLang="zh-CN" sz="3600" b="1" kern="100" smtClean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128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zh-CN" altLang="en-US" sz="3600" b="1" smtClean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吸收剂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ClrTx/>
                        <a:buNone/>
                      </a:pPr>
                      <a:endParaRPr lang="zh-CN" altLang="zh-CN" sz="3600" b="1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ClrTx/>
                        <a:buNone/>
                      </a:pPr>
                      <a:endParaRPr lang="zh-CN" altLang="zh-CN" sz="3600" b="1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buNone/>
                      </a:pPr>
                      <a:endParaRPr lang="zh-CN" altLang="zh-CN" sz="3600" b="1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3064409" y="2829070"/>
            <a:ext cx="20116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Aft>
                <a:spcPct val="0"/>
              </a:spcAft>
              <a:tabLst>
                <a:tab pos="4800600" algn="l"/>
              </a:tabLst>
            </a:pPr>
            <a:r>
              <a:rPr lang="zh-CN" altLang="zh-CN" sz="3600" b="1" kern="1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水或盐酸</a:t>
            </a:r>
            <a:endParaRPr lang="zh-CN" altLang="zh-CN" sz="3600" b="1" kern="10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  <p:sp>
        <p:nvSpPr>
          <p:cNvPr id="14" name="矩形 13"/>
          <p:cNvSpPr/>
          <p:nvPr>
            <p:custDataLst>
              <p:tags r:id="rId3"/>
            </p:custDataLst>
          </p:nvPr>
        </p:nvSpPr>
        <p:spPr>
          <a:xfrm>
            <a:off x="5204460" y="2552065"/>
            <a:ext cx="238823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zh-CN" sz="3600" b="1" kern="10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水或</a:t>
            </a:r>
            <a:r>
              <a:rPr lang="en-US" altLang="zh-CN" sz="3600" b="1" kern="10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NaOH</a:t>
            </a:r>
            <a:r>
              <a:rPr lang="zh-CN" altLang="zh-CN" sz="3600" b="1" kern="10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溶液</a:t>
            </a:r>
          </a:p>
        </p:txBody>
      </p:sp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7803515" y="2552065"/>
            <a:ext cx="202946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zh-CN" sz="3600" b="1" kern="10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浓</a:t>
            </a:r>
            <a:r>
              <a:rPr lang="en-US" altLang="zh-CN" sz="3600" b="1" kern="10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NaOH</a:t>
            </a:r>
            <a:r>
              <a:rPr lang="zh-CN" altLang="zh-CN" sz="3600" b="1" kern="10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溶液</a:t>
            </a:r>
          </a:p>
        </p:txBody>
      </p:sp>
      <p:sp>
        <p:nvSpPr>
          <p:cNvPr id="17" name="矩形 16"/>
          <p:cNvSpPr/>
          <p:nvPr>
            <p:custDataLst>
              <p:tags r:id="rId5"/>
            </p:custDataLst>
          </p:nvPr>
        </p:nvSpPr>
        <p:spPr>
          <a:xfrm>
            <a:off x="3463290" y="1645920"/>
            <a:ext cx="121412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defRPr/>
            </a:pPr>
            <a:r>
              <a:rPr lang="en-US" altLang="zh-CN" sz="3600" b="1" kern="1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kern="100" baseline="-25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8" name="矩形 17"/>
          <p:cNvSpPr/>
          <p:nvPr>
            <p:custDataLst>
              <p:tags r:id="rId6"/>
            </p:custDataLst>
          </p:nvPr>
        </p:nvSpPr>
        <p:spPr>
          <a:xfrm>
            <a:off x="5793740" y="1645920"/>
            <a:ext cx="128524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tabLst>
                <a:tab pos="4800600" algn="l"/>
              </a:tabLst>
            </a:pPr>
            <a:r>
              <a:rPr lang="en-US" altLang="zh-CN" sz="3600" b="1" kern="10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HCl</a:t>
            </a:r>
          </a:p>
        </p:txBody>
      </p:sp>
      <p:sp>
        <p:nvSpPr>
          <p:cNvPr id="19" name="矩形 18"/>
          <p:cNvSpPr/>
          <p:nvPr>
            <p:custDataLst>
              <p:tags r:id="rId7"/>
            </p:custDataLst>
          </p:nvPr>
        </p:nvSpPr>
        <p:spPr>
          <a:xfrm>
            <a:off x="7668260" y="1645920"/>
            <a:ext cx="246189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spcBef>
                <a:spcPct val="0"/>
              </a:spcBef>
              <a:buClr>
                <a:schemeClr val="accent2"/>
              </a:buClr>
              <a:defRPr/>
            </a:pPr>
            <a:r>
              <a:rPr lang="en-US" altLang="zh-CN" sz="3600" b="1" kern="1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SO</a:t>
            </a:r>
            <a:r>
              <a:rPr lang="en-US" altLang="zh-CN" sz="3600" b="1" kern="100" baseline="-25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zh-CN" sz="3600" b="1" kern="1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kern="1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</a:t>
            </a:r>
            <a:r>
              <a:rPr lang="en-US" altLang="zh-CN" sz="3600" b="1" kern="100" baseline="-25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21" name="矩形 20"/>
          <p:cNvSpPr/>
          <p:nvPr>
            <p:custDataLst>
              <p:tags r:id="rId8"/>
            </p:custDataLst>
          </p:nvPr>
        </p:nvSpPr>
        <p:spPr>
          <a:xfrm>
            <a:off x="2771140" y="786130"/>
            <a:ext cx="6689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0000"/>
              </a:lnSpc>
              <a:spcAft>
                <a:spcPct val="0"/>
              </a:spcAft>
              <a:tabLst>
                <a:tab pos="2933700" algn="l"/>
              </a:tabLst>
            </a:pPr>
            <a:r>
              <a:rPr lang="en-US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常见</a:t>
            </a:r>
            <a:r>
              <a:rPr lang="zh-CN" altLang="en-US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能形成</a:t>
            </a:r>
            <a:r>
              <a:rPr lang="zh-CN" altLang="zh-CN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喷泉</a:t>
            </a:r>
            <a:r>
              <a:rPr lang="zh-CN" altLang="en-US" sz="3600" b="1" kern="1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的物质组合</a:t>
            </a:r>
            <a:endParaRPr lang="zh-CN" altLang="zh-CN" sz="3600" b="1" kern="1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7" descr="274HX161.TIF"/>
          <p:cNvPicPr>
            <a:picLocks noChangeAspect="1" noChangeArrowheads="1"/>
          </p:cNvPicPr>
          <p:nvPr>
            <p:custDataLst>
              <p:tags r:id="rId9"/>
            </p:custDataLst>
          </p:nvPr>
        </p:nvPicPr>
        <p:blipFill rotWithShape="1"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225" b="14626"/>
          <a:stretch/>
        </p:blipFill>
        <p:spPr bwMode="auto">
          <a:xfrm>
            <a:off x="2771140" y="3790315"/>
            <a:ext cx="4163038" cy="2385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标题 3"/>
          <p:cNvSpPr txBox="1"/>
          <p:nvPr>
            <p:custDataLst>
              <p:tags r:id="rId10"/>
            </p:custDataLst>
          </p:nvPr>
        </p:nvSpPr>
        <p:spPr>
          <a:xfrm>
            <a:off x="3474720" y="107315"/>
            <a:ext cx="4537075" cy="695325"/>
          </a:xfrm>
          <a:prstGeom prst="rect">
            <a:avLst/>
          </a:prstGeom>
        </p:spPr>
        <p:txBody>
          <a:bodyPr>
            <a:noAutofit/>
            <a:scene3d>
              <a:camera prst="orthographicFront"/>
              <a:lightRig rig="threePt" dir="t"/>
            </a:scene3d>
          </a:bodyPr>
          <a:lstStyle>
            <a:lvl1pPr algn="ctr" defTabSz="1218565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4000" b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喷泉实验</a:t>
            </a:r>
            <a:endParaRPr lang="zh-CN" altLang="en-US" sz="4000" b="1" kern="100" smtClean="0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图片 30721" descr="束必银火山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992495" y="1603375"/>
            <a:ext cx="2917825" cy="3093085"/>
          </a:xfrm>
          <a:prstGeom prst="rect">
            <a:avLst/>
          </a:prstGeom>
          <a:noFill/>
          <a:ln w="76200" cap="flat" cmpd="sng">
            <a:noFill/>
            <a:prstDash val="solid"/>
            <a:miter/>
            <a:headEnd type="none" w="med" len="med"/>
            <a:tailEnd type="none" w="med" len="med"/>
          </a:ln>
        </p:spPr>
      </p:pic>
      <p:sp>
        <p:nvSpPr>
          <p:cNvPr id="30723" name="文本框 30722"/>
          <p:cNvSpPr txBox="1"/>
          <p:nvPr>
            <p:custDataLst>
              <p:tags r:id="rId2"/>
            </p:custDataLst>
          </p:nvPr>
        </p:nvSpPr>
        <p:spPr>
          <a:xfrm>
            <a:off x="1031240" y="404495"/>
            <a:ext cx="1052131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3600" b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城市中常见的人造喷泉及火山爆发的原理与上述的原理一样吗？</a:t>
            </a:r>
          </a:p>
        </p:txBody>
      </p:sp>
      <p:pic>
        <p:nvPicPr>
          <p:cNvPr id="30724" name="图片 30723" descr="1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586990" y="1603375"/>
            <a:ext cx="2895600" cy="3093085"/>
          </a:xfrm>
          <a:prstGeom prst="rect">
            <a:avLst/>
          </a:prstGeom>
          <a:noFill/>
          <a:ln w="76200" cap="flat" cmpd="sng">
            <a:noFill/>
            <a:prstDash val="solid"/>
            <a:miter/>
            <a:headEnd type="none" w="med" len="med"/>
            <a:tailEnd type="none" w="med" len="med"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30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>
            <p:custDataLst>
              <p:tags r:id="rId1"/>
            </p:custDataLst>
          </p:nvPr>
        </p:nvSpPr>
        <p:spPr>
          <a:xfrm>
            <a:off x="1079269" y="481089"/>
            <a:ext cx="246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化学性质</a:t>
            </a:r>
          </a:p>
        </p:txBody>
      </p:sp>
      <p:sp>
        <p:nvSpPr>
          <p:cNvPr id="15" name="TextBox 2"/>
          <p:cNvSpPr txBox="1"/>
          <p:nvPr>
            <p:custDataLst>
              <p:tags r:id="rId2"/>
            </p:custDataLst>
          </p:nvPr>
        </p:nvSpPr>
        <p:spPr>
          <a:xfrm>
            <a:off x="1080770" y="1281430"/>
            <a:ext cx="32600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(1)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与水反应</a:t>
            </a:r>
            <a:endParaRPr lang="en-US" altLang="zh-CN" sz="36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TextBox 21"/>
          <p:cNvSpPr txBox="1"/>
          <p:nvPr>
            <p:custDataLst>
              <p:tags r:id="rId3"/>
            </p:custDataLst>
          </p:nvPr>
        </p:nvSpPr>
        <p:spPr>
          <a:xfrm flipH="1">
            <a:off x="3754120" y="1281430"/>
            <a:ext cx="60217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 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 H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 </a:t>
            </a: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⇌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•H</a:t>
            </a:r>
            <a:r>
              <a:rPr lang="en-US" altLang="zh-CN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20" name="TextBox 3"/>
          <p:cNvSpPr txBox="1"/>
          <p:nvPr>
            <p:custDataLst>
              <p:tags r:id="rId4"/>
            </p:custDataLst>
          </p:nvPr>
        </p:nvSpPr>
        <p:spPr>
          <a:xfrm>
            <a:off x="1081057" y="1926538"/>
            <a:ext cx="37261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a.</a:t>
            </a:r>
            <a:r>
              <a:rPr lang="zh-CN" altLang="en-US" sz="3600" b="1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氨水有弱碱性：</a:t>
            </a:r>
          </a:p>
        </p:txBody>
      </p:sp>
      <p:sp>
        <p:nvSpPr>
          <p:cNvPr id="21" name="TextBox 32"/>
          <p:cNvSpPr txBox="1"/>
          <p:nvPr>
            <p:custDataLst>
              <p:tags r:id="rId5"/>
            </p:custDataLst>
          </p:nvPr>
        </p:nvSpPr>
        <p:spPr>
          <a:xfrm>
            <a:off x="1046767" y="2624330"/>
            <a:ext cx="32943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b.</a:t>
            </a:r>
            <a:r>
              <a:rPr lang="zh-CN" altLang="en-US" sz="3600" b="1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受热易分解：</a:t>
            </a:r>
          </a:p>
        </p:txBody>
      </p:sp>
      <p:sp>
        <p:nvSpPr>
          <p:cNvPr id="25" name="矩形 24"/>
          <p:cNvSpPr/>
          <p:nvPr>
            <p:custDataLst>
              <p:tags r:id="rId6"/>
            </p:custDataLst>
          </p:nvPr>
        </p:nvSpPr>
        <p:spPr>
          <a:xfrm>
            <a:off x="3886258" y="3333089"/>
            <a:ext cx="83977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•H</a:t>
            </a:r>
            <a:r>
              <a:rPr lang="en-US" altLang="zh-CN" sz="3600" b="1" baseline="-25000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  <a:r>
              <a:rPr lang="zh-CN" altLang="en-US" sz="3600" b="1" dirty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</a:t>
            </a:r>
            <a:r>
              <a:rPr lang="en-US" altLang="zh-CN" sz="3600" b="1" baseline="-25000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  <a:r>
              <a:rPr lang="zh-CN" altLang="en-US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baseline="-25000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3600" b="1" baseline="30000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  <a:r>
              <a:rPr lang="zh-CN" altLang="en-US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OH</a:t>
            </a:r>
            <a:r>
              <a:rPr lang="en-US" altLang="zh-CN" sz="3600" b="1" baseline="30000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 smtClean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</a:t>
            </a:r>
            <a:r>
              <a:rPr lang="en-US" altLang="zh-CN" sz="3600" b="1" baseline="30000" dirty="0">
                <a:solidFill>
                  <a:srgbClr val="16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</a:p>
        </p:txBody>
      </p:sp>
      <p:sp>
        <p:nvSpPr>
          <p:cNvPr id="26" name="矩形 25"/>
          <p:cNvSpPr/>
          <p:nvPr>
            <p:custDataLst>
              <p:tags r:id="rId7"/>
            </p:custDataLst>
          </p:nvPr>
        </p:nvSpPr>
        <p:spPr>
          <a:xfrm>
            <a:off x="1079534" y="3333089"/>
            <a:ext cx="29260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>
                <a:solidFill>
                  <a:prstClr val="black"/>
                </a:solidFill>
                <a:latin typeface="Calibri"/>
                <a:ea typeface="微软雅黑" panose="020B0503020204020204" pitchFamily="34" charset="-122"/>
                <a:cs typeface="Times New Roman" panose="02020603050405020304" pitchFamily="18" charset="0"/>
              </a:rPr>
              <a:t>①</a:t>
            </a:r>
            <a:r>
              <a: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氨水的成分</a:t>
            </a:r>
            <a:endParaRPr lang="zh-CN" altLang="en-US" sz="3600" b="1"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8"/>
            </p:custDataLst>
          </p:nvPr>
        </p:nvSpPr>
        <p:spPr>
          <a:xfrm>
            <a:off x="1080770" y="4102735"/>
            <a:ext cx="953262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 dirty="0">
                <a:latin typeface="Calibri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②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氨水的</a:t>
            </a:r>
            <a:r>
              <a:rPr lang="zh-CN" altLang="en-US" sz="3600" b="1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密度比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水小，</a:t>
            </a:r>
            <a:r>
              <a:rPr lang="en-US" altLang="zh-CN" sz="3600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越大，</a:t>
            </a:r>
            <a:r>
              <a:rPr lang="el-GR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ρ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越小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r>
              <a:rPr lang="zh-CN" altLang="en-US" sz="3600" b="1" u="sng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</a:t>
            </a:r>
          </a:p>
        </p:txBody>
      </p:sp>
      <p:sp>
        <p:nvSpPr>
          <p:cNvPr id="29" name="文本框 28"/>
          <p:cNvSpPr txBox="1"/>
          <p:nvPr>
            <p:custDataLst>
              <p:tags r:id="rId9"/>
            </p:custDataLst>
          </p:nvPr>
        </p:nvSpPr>
        <p:spPr>
          <a:xfrm>
            <a:off x="1074420" y="4851400"/>
            <a:ext cx="1004379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 dirty="0">
                <a:latin typeface="Calibri"/>
                <a:ea typeface="微软雅黑" panose="020B0503020204020204" pitchFamily="34" charset="-122"/>
                <a:cs typeface="Times New Roman" panose="02020603050405020304" pitchFamily="18" charset="0"/>
              </a:rPr>
              <a:t>③</a:t>
            </a:r>
            <a:r>
              <a:rPr lang="zh-CN" alt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计算氨水浓度时，</a:t>
            </a:r>
            <a:r>
              <a:rPr lang="zh-CN" altLang="en-US" sz="3600" b="1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溶质按</a:t>
            </a:r>
            <a:r>
              <a:rPr lang="en-US" altLang="zh-CN" sz="36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NH</a:t>
            </a:r>
            <a:r>
              <a:rPr lang="en-US" altLang="zh-CN" sz="3600" b="1" baseline="-25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zh-CN" altLang="en-US" sz="36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计算。</a:t>
            </a:r>
            <a:endParaRPr lang="zh-CN" altLang="en-US" sz="3600" b="1" dirty="0">
              <a:solidFill>
                <a:prstClr val="black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10"/>
            </p:custDataLst>
          </p:nvPr>
        </p:nvSpPr>
        <p:spPr>
          <a:xfrm>
            <a:off x="4806950" y="1926590"/>
            <a:ext cx="519811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NH</a:t>
            </a:r>
            <a:r>
              <a:rPr lang="zh-CN" altLang="en-US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·H</a:t>
            </a:r>
            <a:r>
              <a:rPr lang="zh-CN" altLang="en-US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O ⇌NH</a:t>
            </a:r>
            <a:r>
              <a:rPr lang="zh-CN" altLang="en-US" sz="36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4</a:t>
            </a:r>
            <a:r>
              <a:rPr lang="zh-CN" altLang="en-US" sz="3600" b="1" baseline="30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＋</a:t>
            </a: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＋OH</a:t>
            </a:r>
            <a:r>
              <a:rPr lang="zh-CN" altLang="en-US" sz="3600" b="1" baseline="3000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－</a:t>
            </a:r>
          </a:p>
        </p:txBody>
      </p:sp>
      <p:grpSp>
        <p:nvGrpSpPr>
          <p:cNvPr id="6" name="组合 5"/>
          <p:cNvGrpSpPr/>
          <p:nvPr>
            <p:custDataLst>
              <p:tags r:id="rId11"/>
            </p:custDataLst>
          </p:nvPr>
        </p:nvGrpSpPr>
        <p:grpSpPr>
          <a:xfrm>
            <a:off x="4300220" y="2518410"/>
            <a:ext cx="5475605" cy="751205"/>
            <a:chOff x="8994" y="591"/>
            <a:chExt cx="8623" cy="1183"/>
          </a:xfrm>
        </p:grpSpPr>
        <p:sp>
          <p:nvSpPr>
            <p:cNvPr id="5" name="文本框 4"/>
            <p:cNvSpPr txBox="1"/>
            <p:nvPr>
              <p:custDataLst>
                <p:tags r:id="rId16"/>
              </p:custDataLst>
            </p:nvPr>
          </p:nvSpPr>
          <p:spPr>
            <a:xfrm>
              <a:off x="8994" y="758"/>
              <a:ext cx="8623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NH</a:t>
              </a:r>
              <a:r>
                <a:rPr lang="zh-CN" altLang="en-US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3</a:t>
              </a:r>
              <a:r>
                <a:rPr lang="zh-CN" altLang="en-US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·H</a:t>
              </a:r>
              <a:r>
                <a:rPr lang="zh-CN" altLang="en-US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2</a:t>
              </a:r>
              <a:r>
                <a:rPr lang="zh-CN" altLang="en-US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O </a:t>
              </a:r>
              <a:r>
                <a:rPr lang="en-US" altLang="zh-CN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== </a:t>
              </a:r>
              <a:r>
                <a:rPr lang="zh-CN" altLang="en-US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NH</a:t>
              </a:r>
              <a:r>
                <a:rPr lang="zh-CN" altLang="en-US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3</a:t>
              </a:r>
              <a:r>
                <a:rPr lang="zh-CN" altLang="en-US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↑＋H</a:t>
              </a:r>
              <a:r>
                <a:rPr lang="zh-CN" altLang="en-US" sz="3600" b="1" baseline="-2500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2</a:t>
              </a:r>
              <a:r>
                <a:rPr lang="zh-CN" altLang="en-US" sz="3600" b="1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O</a:t>
              </a:r>
              <a:endParaRPr lang="zh-CN" altLang="en-US" sz="36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86047" name="等腰三角形 5"/>
            <p:cNvSpPr/>
            <p:nvPr>
              <p:custDataLst>
                <p:tags r:id="rId17"/>
              </p:custDataLst>
            </p:nvPr>
          </p:nvSpPr>
          <p:spPr>
            <a:xfrm>
              <a:off x="12314" y="591"/>
              <a:ext cx="567" cy="455"/>
            </a:xfrm>
            <a:prstGeom prst="triangle">
              <a:avLst>
                <a:gd name="adj" fmla="val 50000"/>
              </a:avLst>
            </a:prstGeom>
            <a:noFill/>
            <a:ln w="12700" cap="flat" cmpd="sng">
              <a:solidFill>
                <a:srgbClr val="FF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lang="zh-CN" altLang="en-US" sz="3600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横卷形 8"/>
          <p:cNvSpPr/>
          <p:nvPr>
            <p:custDataLst>
              <p:tags r:id="rId12"/>
            </p:custDataLst>
          </p:nvPr>
        </p:nvSpPr>
        <p:spPr>
          <a:xfrm>
            <a:off x="2542574" y="3679315"/>
            <a:ext cx="7791450" cy="1223963"/>
          </a:xfrm>
          <a:prstGeom prst="horizontalScroll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01" tIns="45394" rIns="90801" bIns="45394" rtlCol="0" anchor="ctr"/>
          <a:lstStyle/>
          <a:p>
            <a:pPr algn="ctr" fontAlgn="base"/>
            <a:r>
              <a:rPr lang="zh-CN" altLang="en-US" sz="3600" b="1" strike="noStrike" noProof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在高中范围，</a:t>
            </a:r>
            <a:r>
              <a:rPr lang="en-US" altLang="zh-CN" sz="3600" b="1" strike="noStrike" noProof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NH</a:t>
            </a:r>
            <a:r>
              <a:rPr lang="en-US" altLang="zh-CN" sz="3600" b="1" strike="noStrike" baseline="-25000" noProof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3600" b="1" strike="noStrike" noProof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是唯一的碱性气体</a:t>
            </a:r>
          </a:p>
        </p:txBody>
      </p:sp>
      <p:grpSp>
        <p:nvGrpSpPr>
          <p:cNvPr id="7" name="组合 6"/>
          <p:cNvGrpSpPr/>
          <p:nvPr>
            <p:custDataLst>
              <p:tags r:id="rId13"/>
            </p:custDataLst>
          </p:nvPr>
        </p:nvGrpSpPr>
        <p:grpSpPr>
          <a:xfrm>
            <a:off x="4259580" y="561975"/>
            <a:ext cx="7145655" cy="753110"/>
            <a:chOff x="8734" y="751"/>
            <a:chExt cx="11253" cy="1499"/>
          </a:xfrm>
        </p:grpSpPr>
        <p:sp>
          <p:nvSpPr>
            <p:cNvPr id="2" name="圆角矩形标注 1"/>
            <p:cNvSpPr/>
            <p:nvPr>
              <p:custDataLst>
                <p:tags r:id="rId14"/>
              </p:custDataLst>
            </p:nvPr>
          </p:nvSpPr>
          <p:spPr>
            <a:xfrm>
              <a:off x="8734" y="751"/>
              <a:ext cx="11064" cy="1499"/>
            </a:xfrm>
            <a:prstGeom prst="wedgeRoundRectCallout">
              <a:avLst>
                <a:gd name="adj1" fmla="val 14813"/>
                <a:gd name="adj2" fmla="val 121314"/>
                <a:gd name="adj3" fmla="val 16667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37"/>
            <p:cNvSpPr txBox="1"/>
            <p:nvPr>
              <p:custDataLst>
                <p:tags r:id="rId15"/>
              </p:custDataLst>
            </p:nvPr>
          </p:nvSpPr>
          <p:spPr>
            <a:xfrm>
              <a:off x="9137" y="751"/>
              <a:ext cx="10850" cy="1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检验氨气：</a:t>
              </a:r>
              <a:r>
                <a:rPr lang="zh-CN" altLang="en-US" sz="3600" b="1">
                  <a:solidFill>
                    <a:srgbClr val="16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湿润的红色石蕊试纸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20" grpId="0"/>
      <p:bldP spid="21" grpId="0"/>
      <p:bldP spid="25" grpId="0"/>
      <p:bldP spid="26" grpId="0"/>
      <p:bldP spid="27" grpId="0"/>
      <p:bldP spid="29" grpId="0"/>
      <p:bldP spid="4" grpId="0"/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3.10 unknown"/>
  <p:tag name="AS_RELEASE_DATE" val="2020.11.30"/>
  <p:tag name="AS_TITLE" val="Aspose.Slides for Java"/>
  <p:tag name="AS_VERSION" val="20.1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5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3"/>
  <p:tag name="KSO_WM_BEAUTIFY_FLAG" val="#wm#"/>
  <p:tag name="KSO_WM_SLIDE_BACKGROUND_TYPE" val="frame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3**"/>
  <p:tag name="KSO_WM_UNIT_LAYERLEVEL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4"/>
  <p:tag name="KSO_WM_BEAUTIFY_FLAG" val="#wm#"/>
  <p:tag name="KSO_WM_SLIDE_BACKGROUND_TYPE" val="frame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3**"/>
  <p:tag name="KSO_WM_UNIT_LAYERLEVEL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5"/>
  <p:tag name="KSO_WM_BEAUTIFY_FLAG" val="#wm#"/>
  <p:tag name="KSO_WM_SLIDE_BACKGROUND_TYPE" val="frame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3**"/>
  <p:tag name="KSO_WM_UNIT_LAYERLEVEL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6"/>
  <p:tag name="KSO_WM_BEAUTIFY_FLAG" val="#wm#"/>
  <p:tag name="KSO_WM_SLIDE_BACKGROUND_TYPE" val="frame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3*i*1"/>
  <p:tag name="KSO_WM_UNIT_INDEX" val="1"/>
  <p:tag name="KSO_WM_UNIT_LAYERLEVEL" val="1"/>
  <p:tag name="KSO_WM_UNIT_TYPE" val="i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8"/>
  <p:tag name="KSO_WM_BEAUTIFY_FLAG" val="#wm#"/>
  <p:tag name="KSO_WM_SLIDE_BACKGROUND_TYPE" val="leftRight"/>
  <p:tag name="KSO_WM_SLIDE_BK_DARK_LIGHT" val="2"/>
  <p:tag name="KSO_WM_TAG_VERSION" val="1.0"/>
  <p:tag name="KSO_WM_UNIT_BK_DARK_LIGHT" val="1"/>
  <p:tag name="KSO_WM_UNIT_COMPATIBLE" val="0"/>
  <p:tag name="KSO_WM_UNIT_DIAGRAM_ISNUMVISUAL" val="0"/>
  <p:tag name="KSO_WM_UNIT_DIAGRAM_ISREFERUNIT" val="0"/>
  <p:tag name="KSO_WM_UNIT_HIGHLIGHT" val="0"/>
  <p:tag name="KSO_WM_UNIT_ID" val="_14*i*1"/>
  <p:tag name="KSO_WM_UNIT_INDEX" val="1"/>
  <p:tag name="KSO_WM_UNIT_LAYERLEVEL" val="1"/>
  <p:tag name="KSO_WM_UNIT_SUBTYPE" val="h"/>
  <p:tag name="KSO_WM_UNIT_TYPE" val="i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9"/>
  <p:tag name="KSO_WM_BEAUTIFY_FLAG" val="#wm#"/>
  <p:tag name="KSO_WM_SLIDE_BACKGROUND_TYPE" val="leftRigh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4**"/>
  <p:tag name="KSO_WM_UNIT_LAYERLEVEL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10"/>
  <p:tag name="KSO_WM_BEAUTIFY_FLAG" val="#wm#"/>
  <p:tag name="KSO_WM_SLIDE_BACKGROUND_TYPE" val="leftRigh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4**"/>
  <p:tag name="KSO_WM_UNIT_LAYERLEVEL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11"/>
  <p:tag name="KSO_WM_BEAUTIFY_FLAG" val="#wm#"/>
  <p:tag name="KSO_WM_SLIDE_BACKGROUND_TYPE" val="leftRigh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4**"/>
  <p:tag name="KSO_WM_UNIT_LAYERLEVEL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12"/>
  <p:tag name="KSO_WM_BEAUTIFY_FLAG" val="#wm#"/>
  <p:tag name="KSO_WM_SLIDE_BACKGROUND_TYPE" val="leftRigh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4**"/>
  <p:tag name="KSO_WM_UNIT_LAYERLEVEL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13"/>
  <p:tag name="KSO_WM_BEAUTIFY_FLAG" val="#wm#"/>
  <p:tag name="KSO_WM_SLIDE_BACKGROUND_TYPE" val="leftRigh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4**"/>
  <p:tag name="KSO_WM_UNIT_LAYERLEVEL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6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14"/>
  <p:tag name="KSO_WM_BEAUTIFY_FLAG" val="#wm#"/>
  <p:tag name="KSO_WM_SLIDE_BACKGROUND_TYPE" val="leftRigh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4**"/>
  <p:tag name="KSO_WM_UNIT_LAYERLEVEL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15"/>
  <p:tag name="KSO_WM_BEAUTIFY_FLAG" val="#wm#"/>
  <p:tag name="KSO_WM_SLIDE_BACKGROUND_TYPE" val="leftRigh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4*i*1"/>
  <p:tag name="KSO_WM_UNIT_INDEX" val="1"/>
  <p:tag name="KSO_WM_UNIT_LAYERLEVEL" val="1"/>
  <p:tag name="KSO_WM_UNIT_TYPE" val="i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17"/>
  <p:tag name="KSO_WM_BEAUTIFY_FLAG" val="#wm#"/>
  <p:tag name="KSO_WM_SLIDE_BACKGROUND_TYPE" val="topBottom"/>
  <p:tag name="KSO_WM_SLIDE_BK_DARK_LIGHT" val="2"/>
  <p:tag name="KSO_WM_TAG_VERSION" val="1.0"/>
  <p:tag name="KSO_WM_UNIT_BK_DARK_LIGHT" val="1"/>
  <p:tag name="KSO_WM_UNIT_COMPATIBLE" val="0"/>
  <p:tag name="KSO_WM_UNIT_DIAGRAM_ISNUMVISUAL" val="0"/>
  <p:tag name="KSO_WM_UNIT_DIAGRAM_ISREFERUNIT" val="0"/>
  <p:tag name="KSO_WM_UNIT_HIGHLIGHT" val="0"/>
  <p:tag name="KSO_WM_UNIT_ID" val="_15*i*1"/>
  <p:tag name="KSO_WM_UNIT_INDEX" val="1"/>
  <p:tag name="KSO_WM_UNIT_LAYERLEVEL" val="1"/>
  <p:tag name="KSO_WM_UNIT_SUBTYPE" val="h"/>
  <p:tag name="KSO_WM_UNIT_TYPE" val="i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18"/>
  <p:tag name="KSO_WM_BEAUTIFY_FLAG" val="#wm#"/>
  <p:tag name="KSO_WM_SLIDE_BACKGROUND_TYPE" val="topBottom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5**"/>
  <p:tag name="KSO_WM_UNIT_LAYERLEVEL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19"/>
  <p:tag name="KSO_WM_BEAUTIFY_FLAG" val="#wm#"/>
  <p:tag name="KSO_WM_SLIDE_BACKGROUND_TYPE" val="topBottom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5**"/>
  <p:tag name="KSO_WM_UNIT_LAYERLEVEL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20"/>
  <p:tag name="KSO_WM_BEAUTIFY_FLAG" val="#wm#"/>
  <p:tag name="KSO_WM_SLIDE_BACKGROUND_TYPE" val="topBottom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5**"/>
  <p:tag name="KSO_WM_UNIT_LAYERLEVEL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21"/>
  <p:tag name="KSO_WM_BEAUTIFY_FLAG" val="#wm#"/>
  <p:tag name="KSO_WM_SLIDE_BACKGROUND_TYPE" val="topBottom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5**"/>
  <p:tag name="KSO_WM_UNIT_LAYERLEVEL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22"/>
  <p:tag name="KSO_WM_BEAUTIFY_FLAG" val="#wm#"/>
  <p:tag name="KSO_WM_SLIDE_BACKGROUND_TYPE" val="topBottom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5**"/>
  <p:tag name="KSO_WM_UNIT_LAYERLEVEL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23"/>
  <p:tag name="KSO_WM_BEAUTIFY_FLAG" val="#wm#"/>
  <p:tag name="KSO_WM_SLIDE_BACKGROUND_TYPE" val="topBottom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5**"/>
  <p:tag name="KSO_WM_UNIT_LAYERLEVEL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24"/>
  <p:tag name="KSO_WM_BEAUTIFY_FLAG" val="#wm#"/>
  <p:tag name="KSO_WM_SLIDE_BACKGROUND_TYPE" val="topBottom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5*i*1"/>
  <p:tag name="KSO_WM_UNIT_INDEX" val="1"/>
  <p:tag name="KSO_WM_UNIT_LAYERLEVEL" val="1"/>
  <p:tag name="KSO_WM_UNIT_TYPE" val="i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7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26"/>
  <p:tag name="KSO_WM_BEAUTIFY_FLAG" val="#wm#"/>
  <p:tag name="KSO_WM_SLIDE_BACKGROUND_TYPE" val="bottomTop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6*i*1"/>
  <p:tag name="KSO_WM_UNIT_INDEX" val="1"/>
  <p:tag name="KSO_WM_UNIT_LAYERLEVEL" val="1"/>
  <p:tag name="KSO_WM_UNIT_TYPE" val="i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27"/>
  <p:tag name="KSO_WM_BEAUTIFY_FLAG" val="#wm#"/>
  <p:tag name="KSO_WM_SLIDE_BACKGROUND_TYPE" val="bottomTop"/>
  <p:tag name="KSO_WM_SLIDE_BK_DARK_LIGHT" val="2"/>
  <p:tag name="KSO_WM_TAG_VERSION" val="1.0"/>
  <p:tag name="KSO_WM_UNIT_BK_DARK_LIGHT" val="1"/>
  <p:tag name="KSO_WM_UNIT_COMPATIBLE" val="0"/>
  <p:tag name="KSO_WM_UNIT_DIAGRAM_ISNUMVISUAL" val="0"/>
  <p:tag name="KSO_WM_UNIT_DIAGRAM_ISREFERUNIT" val="0"/>
  <p:tag name="KSO_WM_UNIT_HIGHLIGHT" val="0"/>
  <p:tag name="KSO_WM_UNIT_ID" val="_16*i*1"/>
  <p:tag name="KSO_WM_UNIT_INDEX" val="1"/>
  <p:tag name="KSO_WM_UNIT_LAYERLEVEL" val="1"/>
  <p:tag name="KSO_WM_UNIT_SUBTYPE" val="h"/>
  <p:tag name="KSO_WM_UNIT_TYPE" val="i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28"/>
  <p:tag name="KSO_WM_BEAUTIFY_FLAG" val="#wm#"/>
  <p:tag name="KSO_WM_SLIDE_BACKGROUND_TYPE" val="bottomTop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6**"/>
  <p:tag name="KSO_WM_UNIT_LAYERLEVEL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29"/>
  <p:tag name="KSO_WM_BEAUTIFY_FLAG" val="#wm#"/>
  <p:tag name="KSO_WM_SLIDE_BACKGROUND_TYPE" val="bottomTop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6**"/>
  <p:tag name="KSO_WM_UNIT_LAYERLEVEL" val="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0"/>
  <p:tag name="KSO_WM_BEAUTIFY_FLAG" val="#wm#"/>
  <p:tag name="KSO_WM_SLIDE_BACKGROUND_TYPE" val="bottomTop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6**"/>
  <p:tag name="KSO_WM_UNIT_LAYERLEVEL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1"/>
  <p:tag name="KSO_WM_BEAUTIFY_FLAG" val="#wm#"/>
  <p:tag name="KSO_WM_SLIDE_BACKGROUND_TYPE" val="bottomTop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6**"/>
  <p:tag name="KSO_WM_UNIT_LAYERLEVEL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2"/>
  <p:tag name="KSO_WM_BEAUTIFY_FLAG" val="#wm#"/>
  <p:tag name="KSO_WM_SLIDE_BACKGROUND_TYPE" val="bottomTop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6**"/>
  <p:tag name="KSO_WM_UNIT_LAYERLEVEL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3"/>
  <p:tag name="KSO_WM_BEAUTIFY_FLAG" val="#wm#"/>
  <p:tag name="KSO_WM_SLIDE_BACKGROUND_TYPE" val="bottomTop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6**"/>
  <p:tag name="KSO_WM_UNIT_LAYERLEVEL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5"/>
  <p:tag name="KSO_WM_BEAUTIFY_FLAG" val="#wm#"/>
  <p:tag name="KSO_WM_SLIDE_BACKGROUND_TYPE" val="navigation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7*i*1"/>
  <p:tag name="KSO_WM_UNIT_INDEX" val="1"/>
  <p:tag name="KSO_WM_UNIT_LAYERLEVEL" val="1"/>
  <p:tag name="KSO_WM_UNIT_TYPE" val="i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6"/>
  <p:tag name="KSO_WM_BEAUTIFY_FLAG" val="#wm#"/>
  <p:tag name="KSO_WM_SLIDE_BACKGROUND_TYPE" val="navigation"/>
  <p:tag name="KSO_WM_SLIDE_BK_DARK_LIGHT" val="2"/>
  <p:tag name="KSO_WM_TAG_VERSION" val="1.0"/>
  <p:tag name="KSO_WM_UNIT_BK_DARK_LIGHT" val="1"/>
  <p:tag name="KSO_WM_UNIT_COMPATIBLE" val="0"/>
  <p:tag name="KSO_WM_UNIT_DIAGRAM_ISNUMVISUAL" val="0"/>
  <p:tag name="KSO_WM_UNIT_DIAGRAM_ISREFERUNIT" val="0"/>
  <p:tag name="KSO_WM_UNIT_HIGHLIGHT" val="0"/>
  <p:tag name="KSO_WM_UNIT_ID" val="_17*i*1"/>
  <p:tag name="KSO_WM_UNIT_INDEX" val="1"/>
  <p:tag name="KSO_WM_UNIT_LAYERLEVEL" val="1"/>
  <p:tag name="KSO_WM_UNIT_SUBTYPE" val="h"/>
  <p:tag name="KSO_WM_UNIT_TYPE" val="i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8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7"/>
  <p:tag name="KSO_WM_BEAUTIFY_FLAG" val="#wm#"/>
  <p:tag name="KSO_WM_SLIDE_BACKGROUND_TYPE" val="navigation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7**"/>
  <p:tag name="KSO_WM_UNIT_LAYERLEVEL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8"/>
  <p:tag name="KSO_WM_BEAUTIFY_FLAG" val="#wm#"/>
  <p:tag name="KSO_WM_SLIDE_BACKGROUND_TYPE" val="navigation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7**"/>
  <p:tag name="KSO_WM_UNIT_LAYERLEVEL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9"/>
  <p:tag name="KSO_WM_BEAUTIFY_FLAG" val="#wm#"/>
  <p:tag name="KSO_WM_SLIDE_BACKGROUND_TYPE" val="navigation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7**"/>
  <p:tag name="KSO_WM_UNIT_LAYERLEVEL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0"/>
  <p:tag name="KSO_WM_BEAUTIFY_FLAG" val="#wm#"/>
  <p:tag name="KSO_WM_SLIDE_BACKGROUND_TYPE" val="navigation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7**"/>
  <p:tag name="KSO_WM_UNIT_LAYERLEVEL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1"/>
  <p:tag name="KSO_WM_BEAUTIFY_FLAG" val="#wm#"/>
  <p:tag name="KSO_WM_SLIDE_BACKGROUND_TYPE" val="navigation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7**"/>
  <p:tag name="KSO_WM_UNIT_LAYERLEVEL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2"/>
  <p:tag name="KSO_WM_BEAUTIFY_FLAG" val="#wm#"/>
  <p:tag name="KSO_WM_SLIDE_BACKGROUND_TYPE" val="navigation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7**"/>
  <p:tag name="KSO_WM_UNIT_LAYERLEVEL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3"/>
  <p:tag name="KSO_WM_BEAUTIFY_FLAG" val="#wm#"/>
  <p:tag name="KSO_WM_SLIDE_BACKGROUND_TYPE" val="navigation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7**"/>
  <p:tag name="KSO_WM_UNIT_LAYERLEVEL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4"/>
  <p:tag name="KSO_WM_BEAUTIFY_FLAG" val="#wm#"/>
  <p:tag name="KSO_WM_SLIDE_BACKGROUND_TYPE" val="navigation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7**"/>
  <p:tag name="KSO_WM_UNIT_LAYERLEVEL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6"/>
  <p:tag name="KSO_WM_BEAUTIFY_FLAG" val="#wm#"/>
  <p:tag name="KSO_WM_SLIDE_BACKGROUND_TYPE" val="belt"/>
  <p:tag name="KSO_WM_SLIDE_BK_DARK_LIGHT" val="2"/>
  <p:tag name="KSO_WM_TAG_VERSION" val="1.0"/>
  <p:tag name="KSO_WM_UNIT_BK_DARK_LIGHT" val="2"/>
  <p:tag name="KSO_WM_UNIT_COMPATIBLE" val="0"/>
  <p:tag name="KSO_WM_UNIT_DIAGRAM_ISNUMVISUAL" val="0"/>
  <p:tag name="KSO_WM_UNIT_DIAGRAM_ISREFERUNIT" val="0"/>
  <p:tag name="KSO_WM_UNIT_HIGHLIGHT" val="0"/>
  <p:tag name="KSO_WM_UNIT_ID" val="_18*i*1"/>
  <p:tag name="KSO_WM_UNIT_INDEX" val="1"/>
  <p:tag name="KSO_WM_UNIT_LAYERLEVEL" val="1"/>
  <p:tag name="KSO_WM_UNIT_SUBTYPE" val="h"/>
  <p:tag name="KSO_WM_UNIT_TYPE" val="i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7"/>
  <p:tag name="KSO_WM_BEAUTIFY_FLAG" val="#wm#"/>
  <p:tag name="KSO_WM_SLIDE_BACKGROUND_TYPE" val="bel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8**"/>
  <p:tag name="KSO_WM_UNIT_LAYERLEVEL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9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8"/>
  <p:tag name="KSO_WM_BEAUTIFY_FLAG" val="#wm#"/>
  <p:tag name="KSO_WM_SLIDE_BACKGROUND_TYPE" val="bel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8**"/>
  <p:tag name="KSO_WM_UNIT_LAYERLEVEL" val="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9"/>
  <p:tag name="KSO_WM_BEAUTIFY_FLAG" val="#wm#"/>
  <p:tag name="KSO_WM_SLIDE_BACKGROUND_TYPE" val="bel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8**"/>
  <p:tag name="KSO_WM_UNIT_LAYERLEVEL" val="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50"/>
  <p:tag name="KSO_WM_BEAUTIFY_FLAG" val="#wm#"/>
  <p:tag name="KSO_WM_SLIDE_BACKGROUND_TYPE" val="bel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8*i*1"/>
  <p:tag name="KSO_WM_UNIT_INDEX" val="1"/>
  <p:tag name="KSO_WM_UNIT_LAYERLEVEL" val="1"/>
  <p:tag name="KSO_WM_UNIT_TYPE" val="i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51"/>
  <p:tag name="KSO_WM_BEAUTIFY_FLAG" val="#wm#"/>
  <p:tag name="KSO_WM_SLIDE_BACKGROUND_TYPE" val="bel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8*i*2"/>
  <p:tag name="KSO_WM_UNIT_INDEX" val="2"/>
  <p:tag name="KSO_WM_UNIT_LAYERLEVEL" val="1"/>
  <p:tag name="KSO_WM_UNIT_TYPE" val="i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52"/>
  <p:tag name="KSO_WM_BEAUTIFY_FLAG" val="#wm#"/>
  <p:tag name="KSO_WM_SLIDE_BACKGROUND_TYPE" val="bel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8**"/>
  <p:tag name="KSO_WM_UNIT_LAYERLEVEL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53"/>
  <p:tag name="KSO_WM_BEAUTIFY_FLAG" val="#wm#"/>
  <p:tag name="KSO_WM_SLIDE_BACKGROUND_TYPE" val="belt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8**"/>
  <p:tag name="KSO_WM_UNIT_LAYERLEVEL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55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56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58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5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0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68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69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70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7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72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73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ID" val="custom20202601_1"/>
  <p:tag name="KSO_WM_SLIDE_INDEX" val="1"/>
  <p:tag name="KSO_WM_SLIDE_ITEM_CNT" val="0"/>
  <p:tag name="KSO_WM_SLIDE_LAYOUT" val="a_b_f"/>
  <p:tag name="KSO_WM_SLIDE_LAYOUT_CNT" val="1_1_2"/>
  <p:tag name="KSO_WM_SLIDE_SUBTYPE" val="pureTxt"/>
  <p:tag name="KSO_WM_SLIDE_TYPE" val="title"/>
  <p:tag name="KSO_WM_TAG_VERSION" val="1.0"/>
  <p:tag name="KSO_WM_TEMPLATE_CATEGORY" val="custom"/>
  <p:tag name="KSO_WM_TEMPLATE_COLOR_TYPE" val="1"/>
  <p:tag name="KSO_WM_TEMPLATE_INDEX" val="20202601"/>
  <p:tag name="KSO_WM_TEMPLATE_MASTER_THUMB_INDEX" val="12"/>
  <p:tag name="KSO_WM_TEMPLATE_MASTER_TYPE" val="1"/>
  <p:tag name="KSO_WM_TEMPLATE_SUBCATEGORY" val="0"/>
  <p:tag name="KSO_WM_TEMPLATE_THUMBS_INDEX" val="1、4、7、8、9、10、11、13、14、15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75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76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7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ID" val="custom20203728_7"/>
  <p:tag name="KSO_WM_SLIDE_INDEX" val="7"/>
  <p:tag name="KSO_WM_SLIDE_ITEM_CNT" val="0"/>
  <p:tag name="KSO_WM_SLIDE_LAYOUT" val="a_d_f"/>
  <p:tag name="KSO_WM_SLIDE_LAYOUT_CNT" val="1_1_1"/>
  <p:tag name="KSO_WM_SLIDE_POSITION" val="47*49"/>
  <p:tag name="KSO_WM_SLIDE_SIZE" val="864*442"/>
  <p:tag name="KSO_WM_SLIDE_SUBTYPE" val="picTxt"/>
  <p:tag name="KSO_WM_SLIDE_TYPE" val="text"/>
  <p:tag name="KSO_WM_TAG_VERSION" val="1.0"/>
  <p:tag name="KSO_WM_TEMPLATE_CATEGORY" val="custom"/>
  <p:tag name="KSO_WM_TEMPLATE_COLOR_TYPE" val="1"/>
  <p:tag name="KSO_WM_TEMPLATE_INDEX" val="20203728"/>
  <p:tag name="KSO_WM_TEMPLATE_MASTER_TYPE" val="1"/>
  <p:tag name="KSO_WM_TEMPLATE_SUBCATEGORY" val="0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82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83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85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86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88"/>
  <p:tag name="KSO_WM_MEDIACOVER_FLAG" val="1"/>
  <p:tag name="KSO_WM_UNIT_MEDIACOVER_BTN_POS" val="c"/>
  <p:tag name="KSO_WM_UNIT_MEDIACOVER_BTN_STATE" val="1"/>
  <p:tag name="KSO_WM_UNIT_MEDIACOVER_BTN_STYLE" val="ee0bc779c1f3d7f3e90c96344320e69a"/>
  <p:tag name="KSO_WM_UNIT_MEDIACOVER_BTNRECT" val="8319*4315*914*914"/>
  <p:tag name="KSO_WM_UNIT_MEDIACOVER_RGB" val="000000"/>
  <p:tag name="KSO_WM_UNIT_MEDIACOVER_STYLEID" val="1"/>
  <p:tag name="KSO_WM_UNIT_MEDIACOVER_TEXTSTATE" val="0"/>
  <p:tag name="KSO_WM_UNIT_MEDIACOVER_TRANSPARENCY" val="0.5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"/>
  <p:tag name="KSO_WM_UNIT_PLACING_PICTURE_USER_VIEWPORT" val="{&quot;height&quot;:5174.5228346456688,&quot;width&quot;:8092.4787401574804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"/>
  <p:tag name="KSO_WM_UNIT_PLACING_PICTURE_USER_VIEWPORT" val="{&quot;height&quot;:5174.5228346456688,&quot;width&quot;:8092.4787401574804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9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3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9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14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15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94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96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99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32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68"/>
  <p:tag name="KSO_WM_UNIT_TABLE_BEAUTIFY" val="smartTable{d7bd0fc8-8092-4b39-a4bb-cd361992f393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1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69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0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3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4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5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7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8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9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2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94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95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0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2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3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4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5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6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61"/>
  <p:tag name="KSO_WM_BEAUTIFY_FLAG" val="#wm#"/>
  <p:tag name="KSO_WM_TAG_VERSION" val="1.0"/>
  <p:tag name="KSO_WM_TEMPLATE_CATEGORY" val="custom"/>
  <p:tag name="KSO_WM_TEMPLATE_INDEX" val="20202601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8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19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0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3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4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5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6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2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3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7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8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2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3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6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7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9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8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4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0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2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2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6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3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0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4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5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5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6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7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8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4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ID" val="custom20203728_11"/>
  <p:tag name="KSO_WM_SLIDE_INDEX" val="11"/>
  <p:tag name="KSO_WM_SLIDE_ITEM_CNT" val="0"/>
  <p:tag name="KSO_WM_SLIDE_LAYOUT" val="a_d_f"/>
  <p:tag name="KSO_WM_SLIDE_LAYOUT_CNT" val="1_1_1"/>
  <p:tag name="KSO_WM_SLIDE_POSITION" val="46*52"/>
  <p:tag name="KSO_WM_SLIDE_SIZE" val="866*434"/>
  <p:tag name="KSO_WM_SLIDE_SUBTYPE" val="picTxt"/>
  <p:tag name="KSO_WM_SLIDE_TYPE" val="text"/>
  <p:tag name="KSO_WM_TAG_VERSION" val="1.0"/>
  <p:tag name="KSO_WM_TEMPLATE_CATEGORY" val="custom"/>
  <p:tag name="KSO_WM_TEMPLATE_COLOR_TYPE" val="1"/>
  <p:tag name="KSO_WM_TEMPLATE_INDEX" val="20203728"/>
  <p:tag name="KSO_WM_TEMPLATE_MASTER_TYPE" val="1"/>
  <p:tag name="KSO_WM_TEMPLATE_SUBCATEGORY" val="0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8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9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3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6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47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7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8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3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4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5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6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48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49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7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0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1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0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1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5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9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6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7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19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8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3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64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71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7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73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74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7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2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75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78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76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77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81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8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87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88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4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21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6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7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8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7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8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9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89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2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0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1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2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83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84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85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86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1"/>
  <p:tag name="KSO_WM_MEDIACOVER_FLAG" val="1"/>
  <p:tag name="KSO_WM_UNIT_MEDIACOVER_BTN_POS" val="c"/>
  <p:tag name="KSO_WM_UNIT_MEDIACOVER_BTN_STATE" val="1"/>
  <p:tag name="KSO_WM_UNIT_MEDIACOVER_BTN_STYLE" val="ee0bc779c1f3d7f3e90c96344320e69a"/>
  <p:tag name="KSO_WM_UNIT_MEDIACOVER_BTNRECT" val="7981*4420*840*840"/>
  <p:tag name="KSO_WM_UNIT_MEDIACOVER_RGB" val="000000"/>
  <p:tag name="KSO_WM_UNIT_MEDIACOVER_STYLEID" val="1"/>
  <p:tag name="KSO_WM_UNIT_MEDIACOVER_TEXTSTATE" val="0"/>
  <p:tag name="KSO_WM_UNIT_MEDIACOVER_TRANSPARENCY" val="0.5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2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62"/>
  <p:tag name="KSO_WM_BEAUTIFY_FLAG" val="#wm#"/>
  <p:tag name="KSO_WM_TAG_VERSION" val="1.0"/>
  <p:tag name="KSO_WM_TEMPLATE_CATEGORY" val="custom"/>
  <p:tag name="KSO_WM_TEMPLATE_INDEX" val="20202601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23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4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3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4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5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6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8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9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2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24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6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2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3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4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7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26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9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0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1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6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7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8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29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3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27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5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6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7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32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33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36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39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4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28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37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38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34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35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29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1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3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63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5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6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7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8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39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4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41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4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43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44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64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46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49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3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4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5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6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1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47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65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48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8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59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3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4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5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6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7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66"/>
  <p:tag name="KSO_WM_BEAUTIFY_FLAG" val="#wm#"/>
  <p:tag name="KSO_WM_TAG_VERSION" val="1.0"/>
  <p:tag name="KSO_WM_TEMPLATE_CATEGORY" val="custom"/>
  <p:tag name="KSO_WM_TEMPLATE_COLOR_TYPE" val="1"/>
  <p:tag name="KSO_WM_TEMPLATE_INDEX" val="20202601"/>
  <p:tag name="KSO_WM_TEMPLATE_MASTER_THUMB_INDEX" val="12"/>
  <p:tag name="KSO_WM_TEMPLATE_MASTER_TYPE" val="1"/>
  <p:tag name="KSO_WM_TEMPLATE_SUBCATEGORY" val="0"/>
  <p:tag name="KSO_WM_TEMPLATE_THUMBS_INDEX" val="1、4、7、8、9、10、11、13、14、15"/>
  <p:tag name="KSO_WM_UNIT_SHOW_EDIT_AREA_INDICATION" val="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8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i*1"/>
  <p:tag name="KSO_WM_UNIT_INDEX" val="1"/>
  <p:tag name="KSO_WM_UNIT_LAYERLEVEL" val="1"/>
  <p:tag name="KSO_WM_UNIT_TYPE" val="i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7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71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7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73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74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75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76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i*1"/>
  <p:tag name="KSO_WM_UNIT_INDEX" val="1"/>
  <p:tag name="KSO_WM_UNIT_LAYERLEVEL" val="1"/>
  <p:tag name="KSO_WM_UNIT_TYPE" val="i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78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79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99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8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81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8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84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85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86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87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88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89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04"/>
  <p:tag name="KSO_WM_BEAUTIFY_FLAG" val="#wm#"/>
  <p:tag name="KSO_WM_SLIDE_BACKGROUND_MASK_FLAG" val="1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1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4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5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6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7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8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i*1"/>
  <p:tag name="KSO_WM_UNIT_INDEX" val="1"/>
  <p:tag name="KSO_WM_UNIT_LAYERLEVEL" val="1"/>
  <p:tag name="KSO_WM_UNIT_TYPE" val="i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0"/>
  <p:tag name="KSO_WM_BEAUTIFY_FLAG" val="#wm#"/>
  <p:tag name="KSO_WM_SLIDE_BACKGROUND_TYPE" val="frame"/>
  <p:tag name="KSO_WM_SLIDE_BK_DARK_LIGHT" val="2"/>
  <p:tag name="KSO_WM_TAG_VERSION" val="1.0"/>
  <p:tag name="KSO_WM_UNIT_BK_DARK_LIGHT" val="2"/>
  <p:tag name="KSO_WM_UNIT_COMPATIBLE" val="0"/>
  <p:tag name="KSO_WM_UNIT_DIAGRAM_ISNUMVISUAL" val="0"/>
  <p:tag name="KSO_WM_UNIT_DIAGRAM_ISREFERUNIT" val="0"/>
  <p:tag name="KSO_WM_UNIT_HIGHLIGHT" val="0"/>
  <p:tag name="KSO_WM_UNIT_ID" val="_13*i*1"/>
  <p:tag name="KSO_WM_UNIT_INDEX" val="1"/>
  <p:tag name="KSO_WM_UNIT_LAYERLEVEL" val="1"/>
  <p:tag name="KSO_WM_UNIT_SUBTYPE" val="h"/>
  <p:tag name="KSO_WM_UNIT_TYPE" val="i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1"/>
  <p:tag name="KSO_WM_BEAUTIFY_FLAG" val="#wm#"/>
  <p:tag name="KSO_WM_SLIDE_BACKGROUND_TYPE" val="frame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3**"/>
  <p:tag name="KSO_WM_UNIT_LAYERLEVEL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2"/>
  <p:tag name="KSO_WM_BEAUTIFY_FLAG" val="#wm#"/>
  <p:tag name="KSO_WM_SLIDE_BACKGROUND_TYPE" val="frame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3**"/>
  <p:tag name="KSO_WM_UNIT_LAYERLEVEL" val="1"/>
</p:tagLst>
</file>

<file path=ppt/theme/theme1.xml><?xml version="1.0" encoding="utf-8"?>
<a:theme xmlns:a="http://schemas.openxmlformats.org/drawingml/2006/main" name="1_Office 主题​​">
  <a:themeElements>
    <a:clrScheme name="自定义 25">
      <a:dk1>
        <a:srgbClr val="000000"/>
      </a:dk1>
      <a:lt1>
        <a:srgbClr val="FFFFFF"/>
      </a:lt1>
      <a:dk2>
        <a:srgbClr val="E9F3FA"/>
      </a:dk2>
      <a:lt2>
        <a:srgbClr val="FFFFFF"/>
      </a:lt2>
      <a:accent1>
        <a:srgbClr val="4472C4"/>
      </a:accent1>
      <a:accent2>
        <a:srgbClr val="2A8DD4"/>
      </a:accent2>
      <a:accent3>
        <a:srgbClr val="2FA1CF"/>
      </a:accent3>
      <a:accent4>
        <a:srgbClr val="33B2B2"/>
      </a:accent4>
      <a:accent5>
        <a:srgbClr val="35BD81"/>
      </a:accent5>
      <a:accent6>
        <a:srgbClr val="59C54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1073</Words>
  <Application>Microsoft Office PowerPoint</Application>
  <PresentationFormat>宽屏</PresentationFormat>
  <Paragraphs>146</Paragraphs>
  <Slides>23</Slides>
  <Notes>1</Notes>
  <HiddenSlides>0</HiddenSlides>
  <MMClips>2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7" baseType="lpstr">
      <vt:lpstr>汉仪旗黑-85S</vt:lpstr>
      <vt:lpstr>黑体</vt:lpstr>
      <vt:lpstr>华文中宋</vt:lpstr>
      <vt:lpstr>宋体</vt:lpstr>
      <vt:lpstr>微软雅黑</vt:lpstr>
      <vt:lpstr>Arial</vt:lpstr>
      <vt:lpstr>Calibri</vt:lpstr>
      <vt:lpstr>Century Gothic</vt:lpstr>
      <vt:lpstr>Courier New</vt:lpstr>
      <vt:lpstr>Times New Roman</vt:lpstr>
      <vt:lpstr>Viner Hand ITC</vt:lpstr>
      <vt:lpstr>Wingdings</vt:lpstr>
      <vt:lpstr>1_Office 主题​​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四、氨气的实验室制法</vt:lpstr>
      <vt:lpstr>PowerPoint 演示文稿</vt:lpstr>
      <vt:lpstr>四、氨气的实验室制法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学科网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rbm.xkw.com</dc:creator>
  <cp:lastModifiedBy>sdfz</cp:lastModifiedBy>
  <cp:revision>12</cp:revision>
  <cp:lastPrinted>2021-03-11T20:49:17Z</cp:lastPrinted>
  <dcterms:created xsi:type="dcterms:W3CDTF">2021-03-11T20:49:17Z</dcterms:created>
  <dcterms:modified xsi:type="dcterms:W3CDTF">2021-03-26T00:22:41Z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bum">
    <vt:lpwstr>rbm.xkw.com</vt:lpwstr>
  </property>
  <property fmtid="{D5CDD505-2E9C-101B-9397-08002B2CF9AE}" pid="3" name="author">
    <vt:lpwstr>rbm.xkw.com</vt:lpwstr>
  </property>
  <property fmtid="{D5CDD505-2E9C-101B-9397-08002B2CF9AE}" pid="4" name="company">
    <vt:lpwstr>学科网</vt:lpwstr>
  </property>
  <property fmtid="{D5CDD505-2E9C-101B-9397-08002B2CF9AE}" pid="5" name="copyright">
    <vt:lpwstr>学科网版权所有</vt:lpwstr>
  </property>
</Properties>
</file>

<file path=docProps/thumbnail.jpeg>
</file>